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4"/>
  </p:notesMasterIdLst>
  <p:sldIdLst>
    <p:sldId id="257" r:id="rId4"/>
    <p:sldId id="333" r:id="rId5"/>
    <p:sldId id="334" r:id="rId6"/>
    <p:sldId id="272" r:id="rId7"/>
    <p:sldId id="263" r:id="rId8"/>
    <p:sldId id="260" r:id="rId9"/>
    <p:sldId id="273" r:id="rId10"/>
    <p:sldId id="331" r:id="rId11"/>
    <p:sldId id="274" r:id="rId12"/>
    <p:sldId id="279" r:id="rId13"/>
    <p:sldId id="280" r:id="rId14"/>
    <p:sldId id="282" r:id="rId15"/>
    <p:sldId id="281" r:id="rId16"/>
    <p:sldId id="283" r:id="rId17"/>
    <p:sldId id="284" r:id="rId18"/>
    <p:sldId id="302" r:id="rId19"/>
    <p:sldId id="285" r:id="rId20"/>
    <p:sldId id="286" r:id="rId21"/>
    <p:sldId id="287" r:id="rId22"/>
    <p:sldId id="290" r:id="rId23"/>
    <p:sldId id="288" r:id="rId24"/>
    <p:sldId id="292" r:id="rId25"/>
    <p:sldId id="289" r:id="rId26"/>
    <p:sldId id="293" r:id="rId27"/>
    <p:sldId id="303" r:id="rId28"/>
    <p:sldId id="294" r:id="rId29"/>
    <p:sldId id="304" r:id="rId30"/>
    <p:sldId id="296" r:id="rId31"/>
    <p:sldId id="297" r:id="rId32"/>
    <p:sldId id="335" r:id="rId33"/>
    <p:sldId id="298" r:id="rId34"/>
    <p:sldId id="336" r:id="rId35"/>
    <p:sldId id="299" r:id="rId36"/>
    <p:sldId id="305" r:id="rId37"/>
    <p:sldId id="295" r:id="rId38"/>
    <p:sldId id="300" r:id="rId39"/>
    <p:sldId id="306" r:id="rId40"/>
    <p:sldId id="307" r:id="rId41"/>
    <p:sldId id="309" r:id="rId42"/>
    <p:sldId id="308" r:id="rId43"/>
    <p:sldId id="310" r:id="rId44"/>
    <p:sldId id="311" r:id="rId45"/>
    <p:sldId id="315" r:id="rId46"/>
    <p:sldId id="314" r:id="rId47"/>
    <p:sldId id="316" r:id="rId48"/>
    <p:sldId id="332" r:id="rId49"/>
    <p:sldId id="319" r:id="rId50"/>
    <p:sldId id="313" r:id="rId51"/>
    <p:sldId id="317" r:id="rId52"/>
    <p:sldId id="312" r:id="rId53"/>
    <p:sldId id="321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27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A957D-35B4-47B3-B23D-EEC21627272E}" v="6" dt="2019-07-25T11:15:20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12" autoAdjust="0"/>
  </p:normalViewPr>
  <p:slideViewPr>
    <p:cSldViewPr snapToGrid="0">
      <p:cViewPr>
        <p:scale>
          <a:sx n="107" d="100"/>
          <a:sy n="107" d="100"/>
        </p:scale>
        <p:origin x="6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 Stephen" userId="2033283f466edd32" providerId="LiveId" clId="{29BF6859-0209-C84F-8344-7EFE2A9DFDB9}"/>
    <pc:docChg chg="modSld">
      <pc:chgData name="Wang Stephen" userId="2033283f466edd32" providerId="LiveId" clId="{29BF6859-0209-C84F-8344-7EFE2A9DFDB9}" dt="2019-07-24T04:43:49.027" v="31" actId="114"/>
      <pc:docMkLst>
        <pc:docMk/>
      </pc:docMkLst>
      <pc:sldChg chg="modSp">
        <pc:chgData name="Wang Stephen" userId="2033283f466edd32" providerId="LiveId" clId="{29BF6859-0209-C84F-8344-7EFE2A9DFDB9}" dt="2019-07-24T04:42:23.194" v="20" actId="14100"/>
        <pc:sldMkLst>
          <pc:docMk/>
          <pc:sldMk cId="2851894839" sldId="257"/>
        </pc:sldMkLst>
        <pc:spChg chg="mod">
          <ac:chgData name="Wang Stephen" userId="2033283f466edd32" providerId="LiveId" clId="{29BF6859-0209-C84F-8344-7EFE2A9DFDB9}" dt="2019-07-24T04:42:23.194" v="20" actId="14100"/>
          <ac:spMkLst>
            <pc:docMk/>
            <pc:sldMk cId="2851894839" sldId="257"/>
            <ac:spMk id="3" creationId="{62FC2E14-24A9-4C48-BA13-A2E74B0AAD2F}"/>
          </ac:spMkLst>
        </pc:spChg>
      </pc:sldChg>
      <pc:sldChg chg="modSp">
        <pc:chgData name="Wang Stephen" userId="2033283f466edd32" providerId="LiveId" clId="{29BF6859-0209-C84F-8344-7EFE2A9DFDB9}" dt="2019-07-24T04:43:42.547" v="30" actId="114"/>
        <pc:sldMkLst>
          <pc:docMk/>
          <pc:sldMk cId="3029360763" sldId="313"/>
        </pc:sldMkLst>
        <pc:spChg chg="mod">
          <ac:chgData name="Wang Stephen" userId="2033283f466edd32" providerId="LiveId" clId="{29BF6859-0209-C84F-8344-7EFE2A9DFDB9}" dt="2019-07-24T04:43:42.547" v="30" actId="114"/>
          <ac:spMkLst>
            <pc:docMk/>
            <pc:sldMk cId="3029360763" sldId="313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29.929" v="27" actId="114"/>
        <pc:sldMkLst>
          <pc:docMk/>
          <pc:sldMk cId="2308075480" sldId="316"/>
        </pc:sldMkLst>
        <pc:spChg chg="mod">
          <ac:chgData name="Wang Stephen" userId="2033283f466edd32" providerId="LiveId" clId="{29BF6859-0209-C84F-8344-7EFE2A9DFDB9}" dt="2019-07-24T04:43:29.929" v="27" actId="114"/>
          <ac:spMkLst>
            <pc:docMk/>
            <pc:sldMk cId="2308075480" sldId="316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49.027" v="31" actId="114"/>
        <pc:sldMkLst>
          <pc:docMk/>
          <pc:sldMk cId="804710004" sldId="317"/>
        </pc:sldMkLst>
        <pc:spChg chg="mod">
          <ac:chgData name="Wang Stephen" userId="2033283f466edd32" providerId="LiveId" clId="{29BF6859-0209-C84F-8344-7EFE2A9DFDB9}" dt="2019-07-24T04:43:49.027" v="31" actId="114"/>
          <ac:spMkLst>
            <pc:docMk/>
            <pc:sldMk cId="804710004" sldId="317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8.379" v="29" actId="114"/>
        <pc:sldMkLst>
          <pc:docMk/>
          <pc:sldMk cId="311921637" sldId="319"/>
        </pc:sldMkLst>
        <pc:spChg chg="mod">
          <ac:chgData name="Wang Stephen" userId="2033283f466edd32" providerId="LiveId" clId="{29BF6859-0209-C84F-8344-7EFE2A9DFDB9}" dt="2019-07-24T04:43:38.379" v="29" actId="114"/>
          <ac:spMkLst>
            <pc:docMk/>
            <pc:sldMk cId="311921637" sldId="319"/>
            <ac:spMk id="2" creationId="{37215952-9A25-4CE1-8594-098D45C009A8}"/>
          </ac:spMkLst>
        </pc:spChg>
      </pc:sldChg>
      <pc:sldChg chg="modSp">
        <pc:chgData name="Wang Stephen" userId="2033283f466edd32" providerId="LiveId" clId="{29BF6859-0209-C84F-8344-7EFE2A9DFDB9}" dt="2019-07-24T04:43:34.236" v="28" actId="114"/>
        <pc:sldMkLst>
          <pc:docMk/>
          <pc:sldMk cId="3062808206" sldId="332"/>
        </pc:sldMkLst>
        <pc:spChg chg="mod">
          <ac:chgData name="Wang Stephen" userId="2033283f466edd32" providerId="LiveId" clId="{29BF6859-0209-C84F-8344-7EFE2A9DFDB9}" dt="2019-07-24T04:43:34.236" v="28" actId="114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  <pc:docChgLst>
    <pc:chgData name="Stephen Wang" userId="2033283f466edd32" providerId="LiveId" clId="{885A957D-35B4-47B3-B23D-EEC21627272E}"/>
    <pc:docChg chg="undo custSel addSld delSld modSld sldOrd">
      <pc:chgData name="Stephen Wang" userId="2033283f466edd32" providerId="LiveId" clId="{885A957D-35B4-47B3-B23D-EEC21627272E}" dt="2019-07-25T11:15:20.182" v="3357"/>
      <pc:docMkLst>
        <pc:docMk/>
      </pc:docMkLst>
      <pc:sldChg chg="addSp delSp modSp modTransition">
        <pc:chgData name="Stephen Wang" userId="2033283f466edd32" providerId="LiveId" clId="{885A957D-35B4-47B3-B23D-EEC21627272E}" dt="2019-07-11T08:23:52.582" v="3133"/>
        <pc:sldMkLst>
          <pc:docMk/>
          <pc:sldMk cId="547447302" sldId="271"/>
        </pc:sldMkLst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3" creationId="{0CD0FF89-90CD-4E41-A2B2-53F1A623912E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5" creationId="{2CA0E463-CEA6-4D3D-B023-5C854189A3EF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7" creationId="{8B0F1C78-F7E6-4049-96A2-FE4E997EB246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8" creationId="{AD4E493E-1263-4BD9-AA39-99418AE33AD4}"/>
          </ac:spMkLst>
        </pc:spChg>
        <pc:spChg chg="del">
          <ac:chgData name="Stephen Wang" userId="2033283f466edd32" providerId="LiveId" clId="{885A957D-35B4-47B3-B23D-EEC21627272E}" dt="2019-07-11T06:56:45.927" v="2153" actId="478"/>
          <ac:spMkLst>
            <pc:docMk/>
            <pc:sldMk cId="547447302" sldId="271"/>
            <ac:spMk id="10" creationId="{11F6B28D-C5AF-481B-9B53-F501015E14C9}"/>
          </ac:spMkLst>
        </pc:spChg>
        <pc:spChg chg="add del mod">
          <ac:chgData name="Stephen Wang" userId="2033283f466edd32" providerId="LiveId" clId="{885A957D-35B4-47B3-B23D-EEC21627272E}" dt="2019-07-11T06:56:50.788" v="2154" actId="478"/>
          <ac:spMkLst>
            <pc:docMk/>
            <pc:sldMk cId="547447302" sldId="271"/>
            <ac:spMk id="11" creationId="{04CED2EF-4D05-4637-AC89-AD28AF6B1ABC}"/>
          </ac:spMkLst>
        </pc:spChg>
      </pc:sldChg>
      <pc:sldChg chg="modSp">
        <pc:chgData name="Stephen Wang" userId="2033283f466edd32" providerId="LiveId" clId="{885A957D-35B4-47B3-B23D-EEC21627272E}" dt="2019-07-11T04:47:02.980" v="791" actId="20577"/>
        <pc:sldMkLst>
          <pc:docMk/>
          <pc:sldMk cId="1969654228" sldId="273"/>
        </pc:sldMkLst>
        <pc:spChg chg="mod">
          <ac:chgData name="Stephen Wang" userId="2033283f466edd32" providerId="LiveId" clId="{885A957D-35B4-47B3-B23D-EEC21627272E}" dt="2019-07-11T04:47:02.980" v="791" actId="20577"/>
          <ac:spMkLst>
            <pc:docMk/>
            <pc:sldMk cId="1969654228" sldId="273"/>
            <ac:spMk id="2" creationId="{A81EFB22-98A7-4F3C-A570-7B79A9A252FE}"/>
          </ac:spMkLst>
        </pc:spChg>
      </pc:sldChg>
      <pc:sldChg chg="addSp delSp modSp">
        <pc:chgData name="Stephen Wang" userId="2033283f466edd32" providerId="LiveId" clId="{885A957D-35B4-47B3-B23D-EEC21627272E}" dt="2019-07-16T01:15:26.855" v="3329" actId="1076"/>
        <pc:sldMkLst>
          <pc:docMk/>
          <pc:sldMk cId="1904385773" sldId="274"/>
        </pc:sldMkLst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3" creationId="{38026840-F571-442B-8773-ED1B953726B2}"/>
          </ac:spMkLst>
        </pc:spChg>
        <pc:spChg chg="add del mod">
          <ac:chgData name="Stephen Wang" userId="2033283f466edd32" providerId="LiveId" clId="{885A957D-35B4-47B3-B23D-EEC21627272E}" dt="2019-07-11T08:18:39.617" v="3083"/>
          <ac:spMkLst>
            <pc:docMk/>
            <pc:sldMk cId="1904385773" sldId="274"/>
            <ac:spMk id="5" creationId="{4D2B544D-AB14-4930-9109-01D74D410A8D}"/>
          </ac:spMkLst>
        </pc:spChg>
        <pc:spChg chg="del">
          <ac:chgData name="Stephen Wang" userId="2033283f466edd32" providerId="LiveId" clId="{885A957D-35B4-47B3-B23D-EEC21627272E}" dt="2019-07-11T08:18:34.922" v="3082" actId="478"/>
          <ac:spMkLst>
            <pc:docMk/>
            <pc:sldMk cId="1904385773" sldId="274"/>
            <ac:spMk id="6" creationId="{AE7D120A-1735-402E-9D1B-4915B3DE49AC}"/>
          </ac:spMkLst>
        </pc:spChg>
        <pc:spChg chg="add del mod">
          <ac:chgData name="Stephen Wang" userId="2033283f466edd32" providerId="LiveId" clId="{885A957D-35B4-47B3-B23D-EEC21627272E}" dt="2019-07-11T08:18:40.760" v="3084"/>
          <ac:spMkLst>
            <pc:docMk/>
            <pc:sldMk cId="1904385773" sldId="274"/>
            <ac:spMk id="7" creationId="{F6A80235-A9CE-4E59-BAC2-151C30B572C1}"/>
          </ac:spMkLst>
        </pc:spChg>
        <pc:spChg chg="add mod">
          <ac:chgData name="Stephen Wang" userId="2033283f466edd32" providerId="LiveId" clId="{885A957D-35B4-47B3-B23D-EEC21627272E}" dt="2019-07-16T01:15:26.855" v="3329" actId="1076"/>
          <ac:spMkLst>
            <pc:docMk/>
            <pc:sldMk cId="1904385773" sldId="274"/>
            <ac:spMk id="10" creationId="{379510C6-7F7E-4FDF-B865-5F8C9662C82A}"/>
          </ac:spMkLst>
        </pc:spChg>
        <pc:picChg chg="del">
          <ac:chgData name="Stephen Wang" userId="2033283f466edd32" providerId="LiveId" clId="{885A957D-35B4-47B3-B23D-EEC21627272E}" dt="2019-07-11T08:18:34.922" v="3082" actId="478"/>
          <ac:picMkLst>
            <pc:docMk/>
            <pc:sldMk cId="1904385773" sldId="274"/>
            <ac:picMk id="3076" creationId="{39680AE5-560A-4795-96DA-0B3A76B4C1C8}"/>
          </ac:picMkLst>
        </pc:picChg>
        <pc:picChg chg="add mod">
          <ac:chgData name="Stephen Wang" userId="2033283f466edd32" providerId="LiveId" clId="{885A957D-35B4-47B3-B23D-EEC21627272E}" dt="2019-07-11T08:19:29.885" v="3094" actId="1076"/>
          <ac:picMkLst>
            <pc:docMk/>
            <pc:sldMk cId="1904385773" sldId="274"/>
            <ac:picMk id="22530" creationId="{C0631968-3B87-4F70-8F34-C720B1F3BEAE}"/>
          </ac:picMkLst>
        </pc:picChg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823668079" sldId="280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2702753119" sldId="281"/>
        </pc:sldMkLst>
      </pc:sldChg>
      <pc:sldChg chg="modTransition">
        <pc:chgData name="Stephen Wang" userId="2033283f466edd32" providerId="LiveId" clId="{885A957D-35B4-47B3-B23D-EEC21627272E}" dt="2019-07-25T11:11:33.491" v="3352"/>
        <pc:sldMkLst>
          <pc:docMk/>
          <pc:sldMk cId="4248365857" sldId="28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244393853" sldId="284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1366841981" sldId="285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654645416" sldId="286"/>
        </pc:sldMkLst>
      </pc:sldChg>
      <pc:sldChg chg="modTransition">
        <pc:chgData name="Stephen Wang" userId="2033283f466edd32" providerId="LiveId" clId="{885A957D-35B4-47B3-B23D-EEC21627272E}" dt="2019-07-25T11:12:01.499" v="3353"/>
        <pc:sldMkLst>
          <pc:docMk/>
          <pc:sldMk cId="341162273" sldId="287"/>
        </pc:sldMkLst>
      </pc:sldChg>
      <pc:sldChg chg="modSp modTransition">
        <pc:chgData name="Stephen Wang" userId="2033283f466edd32" providerId="LiveId" clId="{885A957D-35B4-47B3-B23D-EEC21627272E}" dt="2019-07-11T04:47:50.031" v="793" actId="1076"/>
        <pc:sldMkLst>
          <pc:docMk/>
          <pc:sldMk cId="3697537645" sldId="288"/>
        </pc:sldMkLst>
        <pc:spChg chg="mod">
          <ac:chgData name="Stephen Wang" userId="2033283f466edd32" providerId="LiveId" clId="{885A957D-35B4-47B3-B23D-EEC21627272E}" dt="2019-07-11T04:47:50.031" v="793" actId="1076"/>
          <ac:spMkLst>
            <pc:docMk/>
            <pc:sldMk cId="3697537645" sldId="288"/>
            <ac:spMk id="6" creationId="{34504808-C7FF-4A76-A28F-A145AC17E918}"/>
          </ac:spMkLst>
        </pc:sp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713628833" sldId="289"/>
        </pc:sldMkLst>
      </pc:sldChg>
      <pc:sldChg chg="modSp modTransition">
        <pc:chgData name="Stephen Wang" userId="2033283f466edd32" providerId="LiveId" clId="{885A957D-35B4-47B3-B23D-EEC21627272E}" dt="2019-07-11T03:41:47.413" v="278" actId="1076"/>
        <pc:sldMkLst>
          <pc:docMk/>
          <pc:sldMk cId="2242902535" sldId="290"/>
        </pc:sldMkLst>
        <pc:spChg chg="mod">
          <ac:chgData name="Stephen Wang" userId="2033283f466edd32" providerId="LiveId" clId="{885A957D-35B4-47B3-B23D-EEC21627272E}" dt="2019-07-11T03:41:47.413" v="278" actId="1076"/>
          <ac:spMkLst>
            <pc:docMk/>
            <pc:sldMk cId="2242902535" sldId="290"/>
            <ac:spMk id="14" creationId="{203BBE63-0D5F-49DA-ABF0-D8E4700919E3}"/>
          </ac:spMkLst>
        </pc:spChg>
        <pc:picChg chg="mod">
          <ac:chgData name="Stephen Wang" userId="2033283f466edd32" providerId="LiveId" clId="{885A957D-35B4-47B3-B23D-EEC21627272E}" dt="2019-07-11T03:41:16.042" v="267" actId="1076"/>
          <ac:picMkLst>
            <pc:docMk/>
            <pc:sldMk cId="2242902535" sldId="290"/>
            <ac:picMk id="11" creationId="{709FD13F-FFA7-4BCA-BBA7-E23356358A49}"/>
          </ac:picMkLst>
        </pc:picChg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3536827831" sldId="292"/>
        </pc:sldMkLst>
      </pc:sldChg>
      <pc:sldChg chg="modTransition">
        <pc:chgData name="Stephen Wang" userId="2033283f466edd32" providerId="LiveId" clId="{885A957D-35B4-47B3-B23D-EEC21627272E}" dt="2019-07-11T03:37:53.484" v="236"/>
        <pc:sldMkLst>
          <pc:docMk/>
          <pc:sldMk cId="4236493076" sldId="293"/>
        </pc:sldMkLst>
      </pc:sldChg>
      <pc:sldChg chg="addSp modSp modTransition">
        <pc:chgData name="Stephen Wang" userId="2033283f466edd32" providerId="LiveId" clId="{885A957D-35B4-47B3-B23D-EEC21627272E}" dt="2019-07-11T05:28:50.310" v="1381" actId="20577"/>
        <pc:sldMkLst>
          <pc:docMk/>
          <pc:sldMk cId="3511684973" sldId="294"/>
        </pc:sldMkLst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8" creationId="{B3381B05-7252-4DF4-B7D6-BD26BDC5A20B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9" creationId="{9C30C547-D43C-41B4-8491-2DBA6F193935}"/>
          </ac:spMkLst>
        </pc:spChg>
        <pc:spChg chg="mod">
          <ac:chgData name="Stephen Wang" userId="2033283f466edd32" providerId="LiveId" clId="{885A957D-35B4-47B3-B23D-EEC21627272E}" dt="2019-07-11T03:45:59.475" v="314" actId="1076"/>
          <ac:spMkLst>
            <pc:docMk/>
            <pc:sldMk cId="3511684973" sldId="294"/>
            <ac:spMk id="10" creationId="{7E1C0AE5-CEA5-4F52-BF6A-F2D012ABFC95}"/>
          </ac:spMkLst>
        </pc:spChg>
        <pc:spChg chg="add mod">
          <ac:chgData name="Stephen Wang" userId="2033283f466edd32" providerId="LiveId" clId="{885A957D-35B4-47B3-B23D-EEC21627272E}" dt="2019-07-11T05:28:50.310" v="1381" actId="20577"/>
          <ac:spMkLst>
            <pc:docMk/>
            <pc:sldMk cId="3511684973" sldId="294"/>
            <ac:spMk id="11" creationId="{5A6D2213-0476-42CE-A53A-55699AF772F7}"/>
          </ac:spMkLst>
        </pc:spChg>
        <pc:picChg chg="mod">
          <ac:chgData name="Stephen Wang" userId="2033283f466edd32" providerId="LiveId" clId="{885A957D-35B4-47B3-B23D-EEC21627272E}" dt="2019-07-11T03:45:59.475" v="314" actId="1076"/>
          <ac:picMkLst>
            <pc:docMk/>
            <pc:sldMk cId="3511684973" sldId="294"/>
            <ac:picMk id="7" creationId="{1F8F330A-68D8-4657-8F3D-787C88C98402}"/>
          </ac:picMkLst>
        </pc:picChg>
      </pc:sldChg>
      <pc:sldChg chg="addSp delSp modSp modTransition">
        <pc:chgData name="Stephen Wang" userId="2033283f466edd32" providerId="LiveId" clId="{885A957D-35B4-47B3-B23D-EEC21627272E}" dt="2019-07-11T03:48:22.165" v="324" actId="14100"/>
        <pc:sldMkLst>
          <pc:docMk/>
          <pc:sldMk cId="438914797" sldId="295"/>
        </pc:sldMkLst>
        <pc:spChg chg="del">
          <ac:chgData name="Stephen Wang" userId="2033283f466edd32" providerId="LiveId" clId="{885A957D-35B4-47B3-B23D-EEC21627272E}" dt="2019-07-11T03:48:00.985" v="315"/>
          <ac:spMkLst>
            <pc:docMk/>
            <pc:sldMk cId="438914797" sldId="295"/>
            <ac:spMk id="7" creationId="{872EFBDB-4099-48E4-B6E7-00E1E21EF771}"/>
          </ac:spMkLst>
        </pc:spChg>
        <pc:spChg chg="add mod">
          <ac:chgData name="Stephen Wang" userId="2033283f466edd32" providerId="LiveId" clId="{885A957D-35B4-47B3-B23D-EEC21627272E}" dt="2019-07-11T03:48:22.165" v="324" actId="14100"/>
          <ac:spMkLst>
            <pc:docMk/>
            <pc:sldMk cId="438914797" sldId="295"/>
            <ac:spMk id="9" creationId="{A61BB3E3-97FA-400C-B1C6-31FF8A2F18ED}"/>
          </ac:spMkLst>
        </pc:spChg>
        <pc:picChg chg="add mod">
          <ac:chgData name="Stephen Wang" userId="2033283f466edd32" providerId="LiveId" clId="{885A957D-35B4-47B3-B23D-EEC21627272E}" dt="2019-07-11T03:48:14.131" v="322" actId="1076"/>
          <ac:picMkLst>
            <pc:docMk/>
            <pc:sldMk cId="438914797" sldId="295"/>
            <ac:picMk id="3" creationId="{3A8EA482-8709-4957-8B1D-C670B8243673}"/>
          </ac:picMkLst>
        </pc:picChg>
      </pc:sldChg>
      <pc:sldChg chg="addSp modSp modTransition">
        <pc:chgData name="Stephen Wang" userId="2033283f466edd32" providerId="LiveId" clId="{885A957D-35B4-47B3-B23D-EEC21627272E}" dt="2019-07-11T05:28:26.918" v="1355" actId="20577"/>
        <pc:sldMkLst>
          <pc:docMk/>
          <pc:sldMk cId="1011540203" sldId="296"/>
        </pc:sldMkLst>
        <pc:spChg chg="add mod">
          <ac:chgData name="Stephen Wang" userId="2033283f466edd32" providerId="LiveId" clId="{885A957D-35B4-47B3-B23D-EEC21627272E}" dt="2019-07-11T05:28:26.918" v="1355" actId="20577"/>
          <ac:spMkLst>
            <pc:docMk/>
            <pc:sldMk cId="1011540203" sldId="296"/>
            <ac:spMk id="9" creationId="{422FA81A-A498-4778-8519-574CC6E829A4}"/>
          </ac:spMkLst>
        </pc:spChg>
      </pc:sldChg>
      <pc:sldChg chg="addSp delSp modSp add modTransition">
        <pc:chgData name="Stephen Wang" userId="2033283f466edd32" providerId="LiveId" clId="{885A957D-35B4-47B3-B23D-EEC21627272E}" dt="2019-07-25T11:13:33.074" v="3354"/>
        <pc:sldMkLst>
          <pc:docMk/>
          <pc:sldMk cId="4128326343" sldId="297"/>
        </pc:sldMkLst>
        <pc:spChg chg="mod">
          <ac:chgData name="Stephen Wang" userId="2033283f466edd32" providerId="LiveId" clId="{885A957D-35B4-47B3-B23D-EEC21627272E}" dt="2019-07-11T03:26:17.186" v="109" actId="20577"/>
          <ac:spMkLst>
            <pc:docMk/>
            <pc:sldMk cId="4128326343" sldId="297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3:37.341" v="69" actId="478"/>
          <ac:spMkLst>
            <pc:docMk/>
            <pc:sldMk cId="4128326343" sldId="297"/>
            <ac:spMk id="5" creationId="{039D960D-268A-49A5-876A-662223F36482}"/>
          </ac:spMkLst>
        </pc:spChg>
        <pc:spChg chg="add del mod">
          <ac:chgData name="Stephen Wang" userId="2033283f466edd32" providerId="LiveId" clId="{885A957D-35B4-47B3-B23D-EEC21627272E}" dt="2019-07-11T03:23:25.585" v="60" actId="478"/>
          <ac:spMkLst>
            <pc:docMk/>
            <pc:sldMk cId="4128326343" sldId="297"/>
            <ac:spMk id="7" creationId="{6F7D8B30-21B0-4053-B19A-D0E0E581490B}"/>
          </ac:spMkLst>
        </pc:spChg>
        <pc:spChg chg="add del mod">
          <ac:chgData name="Stephen Wang" userId="2033283f466edd32" providerId="LiveId" clId="{885A957D-35B4-47B3-B23D-EEC21627272E}" dt="2019-07-11T03:23:31.033" v="63" actId="478"/>
          <ac:spMkLst>
            <pc:docMk/>
            <pc:sldMk cId="4128326343" sldId="297"/>
            <ac:spMk id="9" creationId="{1EE95FB2-F08F-4270-9470-8B9309047771}"/>
          </ac:spMkLst>
        </pc:spChg>
        <pc:spChg chg="add del mod">
          <ac:chgData name="Stephen Wang" userId="2033283f466edd32" providerId="LiveId" clId="{885A957D-35B4-47B3-B23D-EEC21627272E}" dt="2019-07-11T03:23:36.429" v="66" actId="478"/>
          <ac:spMkLst>
            <pc:docMk/>
            <pc:sldMk cId="4128326343" sldId="297"/>
            <ac:spMk id="11" creationId="{2562D22C-CCD2-4056-8E69-1F99EF572B8F}"/>
          </ac:spMkLst>
        </pc:spChg>
        <pc:spChg chg="del">
          <ac:chgData name="Stephen Wang" userId="2033283f466edd32" providerId="LiveId" clId="{885A957D-35B4-47B3-B23D-EEC21627272E}" dt="2019-07-11T03:23:46" v="74" actId="478"/>
          <ac:spMkLst>
            <pc:docMk/>
            <pc:sldMk cId="4128326343" sldId="297"/>
            <ac:spMk id="14" creationId="{C9C70101-36C7-436E-8856-4DEC8C97B080}"/>
          </ac:spMkLst>
        </pc:spChg>
        <pc:spChg chg="del">
          <ac:chgData name="Stephen Wang" userId="2033283f466edd32" providerId="LiveId" clId="{885A957D-35B4-47B3-B23D-EEC21627272E}" dt="2019-07-11T03:23:44.185" v="73" actId="478"/>
          <ac:spMkLst>
            <pc:docMk/>
            <pc:sldMk cId="4128326343" sldId="297"/>
            <ac:spMk id="15" creationId="{6AB0B211-C85A-47EC-9720-8468AD0B5BB9}"/>
          </ac:spMkLst>
        </pc:spChg>
        <pc:spChg chg="del mod">
          <ac:chgData name="Stephen Wang" userId="2033283f466edd32" providerId="LiveId" clId="{885A957D-35B4-47B3-B23D-EEC21627272E}" dt="2019-07-11T03:26:06.320" v="90" actId="478"/>
          <ac:spMkLst>
            <pc:docMk/>
            <pc:sldMk cId="4128326343" sldId="297"/>
            <ac:spMk id="17" creationId="{257E9C7C-B813-4331-BEAE-EA2D10C1A264}"/>
          </ac:spMkLst>
        </pc:spChg>
        <pc:spChg chg="add del mod">
          <ac:chgData name="Stephen Wang" userId="2033283f466edd32" providerId="LiveId" clId="{885A957D-35B4-47B3-B23D-EEC21627272E}" dt="2019-07-11T03:24:50.100" v="77"/>
          <ac:spMkLst>
            <pc:docMk/>
            <pc:sldMk cId="4128326343" sldId="297"/>
            <ac:spMk id="18" creationId="{ECB7038D-404C-4BA5-97DB-55126CA225D7}"/>
          </ac:spMkLst>
        </pc:spChg>
        <pc:spChg chg="add del mod">
          <ac:chgData name="Stephen Wang" userId="2033283f466edd32" providerId="LiveId" clId="{885A957D-35B4-47B3-B23D-EEC21627272E}" dt="2019-07-11T03:25:29.650" v="78"/>
          <ac:spMkLst>
            <pc:docMk/>
            <pc:sldMk cId="4128326343" sldId="297"/>
            <ac:spMk id="20" creationId="{99C10C0A-03B4-4BA3-B0B3-CD5917267654}"/>
          </ac:spMkLst>
        </pc:spChg>
        <pc:spChg chg="add mod">
          <ac:chgData name="Stephen Wang" userId="2033283f466edd32" providerId="LiveId" clId="{885A957D-35B4-47B3-B23D-EEC21627272E}" dt="2019-07-11T03:25:41.419" v="82" actId="14100"/>
          <ac:spMkLst>
            <pc:docMk/>
            <pc:sldMk cId="4128326343" sldId="297"/>
            <ac:spMk id="23" creationId="{BADA296E-4D49-47E3-A60E-607C8B8005D2}"/>
          </ac:spMkLst>
        </pc:spChg>
        <pc:spChg chg="add mod">
          <ac:chgData name="Stephen Wang" userId="2033283f466edd32" providerId="LiveId" clId="{885A957D-35B4-47B3-B23D-EEC21627272E}" dt="2019-07-11T03:25:53.258" v="85" actId="14100"/>
          <ac:spMkLst>
            <pc:docMk/>
            <pc:sldMk cId="4128326343" sldId="297"/>
            <ac:spMk id="24" creationId="{A4CC2AED-E997-4EBC-BB3C-05316B1777E9}"/>
          </ac:spMkLst>
        </pc:spChg>
        <pc:spChg chg="add mod">
          <ac:chgData name="Stephen Wang" userId="2033283f466edd32" providerId="LiveId" clId="{885A957D-35B4-47B3-B23D-EEC21627272E}" dt="2019-07-11T03:26:04.212" v="89" actId="1076"/>
          <ac:spMkLst>
            <pc:docMk/>
            <pc:sldMk cId="4128326343" sldId="297"/>
            <ac:spMk id="25" creationId="{57E65CB7-DA06-47C9-BCF9-EFD4F496F073}"/>
          </ac:spMkLst>
        </pc:spChg>
        <pc:spChg chg="add mod">
          <ac:chgData name="Stephen Wang" userId="2033283f466edd32" providerId="LiveId" clId="{885A957D-35B4-47B3-B23D-EEC21627272E}" dt="2019-07-11T05:29:00.635" v="1388" actId="20577"/>
          <ac:spMkLst>
            <pc:docMk/>
            <pc:sldMk cId="4128326343" sldId="297"/>
            <ac:spMk id="26" creationId="{9D8288FA-D48D-4DA9-8AFB-C978AC49FAC2}"/>
          </ac:spMkLst>
        </pc:spChg>
        <pc:picChg chg="add del">
          <ac:chgData name="Stephen Wang" userId="2033283f466edd32" providerId="LiveId" clId="{885A957D-35B4-47B3-B23D-EEC21627272E}" dt="2019-07-11T03:23:47.495" v="75" actId="478"/>
          <ac:picMkLst>
            <pc:docMk/>
            <pc:sldMk cId="4128326343" sldId="297"/>
            <ac:picMk id="12" creationId="{CF8C215C-3C64-4906-BA5B-32C96C901BE8}"/>
          </ac:picMkLst>
        </pc:picChg>
        <pc:picChg chg="add del">
          <ac:chgData name="Stephen Wang" userId="2033283f466edd32" providerId="LiveId" clId="{885A957D-35B4-47B3-B23D-EEC21627272E}" dt="2019-07-11T03:23:48.057" v="76" actId="478"/>
          <ac:picMkLst>
            <pc:docMk/>
            <pc:sldMk cId="4128326343" sldId="297"/>
            <ac:picMk id="16" creationId="{7BC7382E-B3EB-4A58-98A6-7DB4AF6C4F7E}"/>
          </ac:picMkLst>
        </pc:picChg>
        <pc:picChg chg="add mod">
          <ac:chgData name="Stephen Wang" userId="2033283f466edd32" providerId="LiveId" clId="{885A957D-35B4-47B3-B23D-EEC21627272E}" dt="2019-07-11T03:24:50.100" v="77"/>
          <ac:picMkLst>
            <pc:docMk/>
            <pc:sldMk cId="4128326343" sldId="297"/>
            <ac:picMk id="21" creationId="{165ED543-7E2B-42AF-85CD-7ECE5F337A42}"/>
          </ac:picMkLst>
        </pc:picChg>
        <pc:picChg chg="add mod">
          <ac:chgData name="Stephen Wang" userId="2033283f466edd32" providerId="LiveId" clId="{885A957D-35B4-47B3-B23D-EEC21627272E}" dt="2019-07-11T03:25:29.650" v="78"/>
          <ac:picMkLst>
            <pc:docMk/>
            <pc:sldMk cId="4128326343" sldId="297"/>
            <ac:picMk id="22" creationId="{8A42AACF-E658-4E45-B06C-0DF63B9842DF}"/>
          </ac:picMkLst>
        </pc:picChg>
      </pc:sldChg>
      <pc:sldChg chg="addSp delSp modSp add modTransition">
        <pc:chgData name="Stephen Wang" userId="2033283f466edd32" providerId="LiveId" clId="{885A957D-35B4-47B3-B23D-EEC21627272E}" dt="2019-07-16T01:16:50.294" v="3334" actId="14100"/>
        <pc:sldMkLst>
          <pc:docMk/>
          <pc:sldMk cId="4038480941" sldId="298"/>
        </pc:sldMkLst>
        <pc:spChg chg="mod">
          <ac:chgData name="Stephen Wang" userId="2033283f466edd32" providerId="LiveId" clId="{885A957D-35B4-47B3-B23D-EEC21627272E}" dt="2019-07-11T03:26:33.886" v="122" actId="20577"/>
          <ac:spMkLst>
            <pc:docMk/>
            <pc:sldMk cId="4038480941" sldId="298"/>
            <ac:spMk id="2" creationId="{801EC3FE-DA68-417A-9675-591CD7977430}"/>
          </ac:spMkLst>
        </pc:spChg>
        <pc:spChg chg="add del mod">
          <ac:chgData name="Stephen Wang" userId="2033283f466edd32" providerId="LiveId" clId="{885A957D-35B4-47B3-B23D-EEC21627272E}" dt="2019-07-11T03:26:46.743" v="126" actId="478"/>
          <ac:spMkLst>
            <pc:docMk/>
            <pc:sldMk cId="4038480941" sldId="298"/>
            <ac:spMk id="5" creationId="{B2EADA40-6957-4A74-9443-B1CAA2FC2C8D}"/>
          </ac:spMkLst>
        </pc:spChg>
        <pc:spChg chg="add del mod">
          <ac:chgData name="Stephen Wang" userId="2033283f466edd32" providerId="LiveId" clId="{885A957D-35B4-47B3-B23D-EEC21627272E}" dt="2019-07-11T03:29:49.697" v="151"/>
          <ac:spMkLst>
            <pc:docMk/>
            <pc:sldMk cId="4038480941" sldId="298"/>
            <ac:spMk id="7" creationId="{B4039EAD-68B5-4CDF-81C1-E706E0AACFC3}"/>
          </ac:spMkLst>
        </pc:spChg>
        <pc:spChg chg="add del mod">
          <ac:chgData name="Stephen Wang" userId="2033283f466edd32" providerId="LiveId" clId="{885A957D-35B4-47B3-B23D-EEC21627272E}" dt="2019-07-11T03:27:44.742" v="130"/>
          <ac:spMkLst>
            <pc:docMk/>
            <pc:sldMk cId="4038480941" sldId="298"/>
            <ac:spMk id="9" creationId="{C06BE7C9-366B-46BF-96E9-5AE3C7AB2786}"/>
          </ac:spMkLst>
        </pc:spChg>
        <pc:spChg chg="add del mod">
          <ac:chgData name="Stephen Wang" userId="2033283f466edd32" providerId="LiveId" clId="{885A957D-35B4-47B3-B23D-EEC21627272E}" dt="2019-07-11T03:28:26.619" v="132"/>
          <ac:spMkLst>
            <pc:docMk/>
            <pc:sldMk cId="4038480941" sldId="298"/>
            <ac:spMk id="12" creationId="{37268957-3FCA-4779-87CE-460A16ACF3D3}"/>
          </ac:spMkLst>
        </pc:spChg>
        <pc:spChg chg="add del mod">
          <ac:chgData name="Stephen Wang" userId="2033283f466edd32" providerId="LiveId" clId="{885A957D-35B4-47B3-B23D-EEC21627272E}" dt="2019-07-11T03:32:47.187" v="183" actId="478"/>
          <ac:spMkLst>
            <pc:docMk/>
            <pc:sldMk cId="4038480941" sldId="298"/>
            <ac:spMk id="16" creationId="{6C86F02D-B20A-452A-8D72-E0EB91F6380D}"/>
          </ac:spMkLst>
        </pc:spChg>
        <pc:spChg chg="add del">
          <ac:chgData name="Stephen Wang" userId="2033283f466edd32" providerId="LiveId" clId="{885A957D-35B4-47B3-B23D-EEC21627272E}" dt="2019-07-16T01:16:38.943" v="3331"/>
          <ac:spMkLst>
            <pc:docMk/>
            <pc:sldMk cId="4038480941" sldId="298"/>
            <ac:spMk id="17" creationId="{2BC53F94-4ADB-4238-B599-3D1AE15654DF}"/>
          </ac:spMkLst>
        </pc:spChg>
        <pc:spChg chg="add mod">
          <ac:chgData name="Stephen Wang" userId="2033283f466edd32" providerId="LiveId" clId="{885A957D-35B4-47B3-B23D-EEC21627272E}" dt="2019-07-16T01:16:50.294" v="3334" actId="14100"/>
          <ac:spMkLst>
            <pc:docMk/>
            <pc:sldMk cId="4038480941" sldId="298"/>
            <ac:spMk id="18" creationId="{1D0A4504-8550-48D7-B218-FF9904129B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19" creationId="{1833DEE3-41E0-440B-8DB8-449892343256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0" creationId="{2DA6136E-7FED-4066-88D2-C218C210A51D}"/>
          </ac:spMkLst>
        </pc:spChg>
        <pc:spChg chg="del mod">
          <ac:chgData name="Stephen Wang" userId="2033283f466edd32" providerId="LiveId" clId="{885A957D-35B4-47B3-B23D-EEC21627272E}" dt="2019-07-11T03:29:15.609" v="150" actId="478"/>
          <ac:spMkLst>
            <pc:docMk/>
            <pc:sldMk cId="4038480941" sldId="298"/>
            <ac:spMk id="23" creationId="{BADA296E-4D49-47E3-A60E-607C8B8005D2}"/>
          </ac:spMkLst>
        </pc:spChg>
        <pc:spChg chg="del">
          <ac:chgData name="Stephen Wang" userId="2033283f466edd32" providerId="LiveId" clId="{885A957D-35B4-47B3-B23D-EEC21627272E}" dt="2019-07-11T03:26:40.868" v="123" actId="478"/>
          <ac:spMkLst>
            <pc:docMk/>
            <pc:sldMk cId="4038480941" sldId="298"/>
            <ac:spMk id="24" creationId="{A4CC2AED-E997-4EBC-BB3C-05316B1777E9}"/>
          </ac:spMkLst>
        </pc:spChg>
        <pc:spChg chg="del">
          <ac:chgData name="Stephen Wang" userId="2033283f466edd32" providerId="LiveId" clId="{885A957D-35B4-47B3-B23D-EEC21627272E}" dt="2019-07-11T03:26:48.488" v="127" actId="478"/>
          <ac:spMkLst>
            <pc:docMk/>
            <pc:sldMk cId="4038480941" sldId="298"/>
            <ac:spMk id="25" creationId="{57E65CB7-DA06-47C9-BCF9-EFD4F496F073}"/>
          </ac:spMkLst>
        </pc:spChg>
        <pc:spChg chg="add del mod">
          <ac:chgData name="Stephen Wang" userId="2033283f466edd32" providerId="LiveId" clId="{885A957D-35B4-47B3-B23D-EEC21627272E}" dt="2019-07-11T03:32:51.947" v="184" actId="478"/>
          <ac:spMkLst>
            <pc:docMk/>
            <pc:sldMk cId="4038480941" sldId="298"/>
            <ac:spMk id="26" creationId="{FA705257-BEBC-43A2-B94C-DBBAB1C9EFC5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7" creationId="{7CB73E6E-8E7E-4A01-83CF-585F9FB50414}"/>
          </ac:spMkLst>
        </pc:spChg>
        <pc:spChg chg="add del mod">
          <ac:chgData name="Stephen Wang" userId="2033283f466edd32" providerId="LiveId" clId="{885A957D-35B4-47B3-B23D-EEC21627272E}" dt="2019-07-11T03:33:46.479" v="204" actId="478"/>
          <ac:spMkLst>
            <pc:docMk/>
            <pc:sldMk cId="4038480941" sldId="298"/>
            <ac:spMk id="28" creationId="{9ECACC7D-152F-4E40-A7C3-FA9CFD91BFDB}"/>
          </ac:spMkLst>
        </pc:spChg>
        <pc:spChg chg="add del mod">
          <ac:chgData name="Stephen Wang" userId="2033283f466edd32" providerId="LiveId" clId="{885A957D-35B4-47B3-B23D-EEC21627272E}" dt="2019-07-11T03:32:56.788" v="188"/>
          <ac:spMkLst>
            <pc:docMk/>
            <pc:sldMk cId="4038480941" sldId="298"/>
            <ac:spMk id="30" creationId="{F22A4031-55FC-432E-8643-3A03F19FBA12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3" creationId="{B8955B99-23C7-4057-B2A8-FD9D13679647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4" creationId="{7C9915D2-C276-4C22-B38B-B90559159895}"/>
          </ac:spMkLst>
        </pc:spChg>
        <pc:spChg chg="add mod">
          <ac:chgData name="Stephen Wang" userId="2033283f466edd32" providerId="LiveId" clId="{885A957D-35B4-47B3-B23D-EEC21627272E}" dt="2019-07-11T03:51:10.145" v="341" actId="1076"/>
          <ac:spMkLst>
            <pc:docMk/>
            <pc:sldMk cId="4038480941" sldId="298"/>
            <ac:spMk id="35" creationId="{1A05B11F-92B7-4879-AEA1-87184AAF4E0A}"/>
          </ac:spMkLst>
        </pc:spChg>
        <pc:spChg chg="add del mod">
          <ac:chgData name="Stephen Wang" userId="2033283f466edd32" providerId="LiveId" clId="{885A957D-35B4-47B3-B23D-EEC21627272E}" dt="2019-07-11T03:34:01.373" v="205"/>
          <ac:spMkLst>
            <pc:docMk/>
            <pc:sldMk cId="4038480941" sldId="298"/>
            <ac:spMk id="37" creationId="{6ACC24EB-71C5-4994-B630-97C4DCD1A93E}"/>
          </ac:spMkLst>
        </pc:spChg>
        <pc:spChg chg="add mod">
          <ac:chgData name="Stephen Wang" userId="2033283f466edd32" providerId="LiveId" clId="{885A957D-35B4-47B3-B23D-EEC21627272E}" dt="2019-07-11T03:34:14.270" v="209" actId="14100"/>
          <ac:spMkLst>
            <pc:docMk/>
            <pc:sldMk cId="4038480941" sldId="298"/>
            <ac:spMk id="39" creationId="{B1B30DC2-AFF8-4299-9F6E-A4D824C0E1A1}"/>
          </ac:spMkLst>
        </pc:spChg>
        <pc:spChg chg="add mod">
          <ac:chgData name="Stephen Wang" userId="2033283f466edd32" providerId="LiveId" clId="{885A957D-35B4-47B3-B23D-EEC21627272E}" dt="2019-07-11T03:34:25.254" v="212" actId="14100"/>
          <ac:spMkLst>
            <pc:docMk/>
            <pc:sldMk cId="4038480941" sldId="298"/>
            <ac:spMk id="40" creationId="{26C579F5-05D6-40A9-BFD4-34A800495E4B}"/>
          </ac:spMkLst>
        </pc:spChg>
        <pc:spChg chg="add mod">
          <ac:chgData name="Stephen Wang" userId="2033283f466edd32" providerId="LiveId" clId="{885A957D-35B4-47B3-B23D-EEC21627272E}" dt="2019-07-11T03:34:35.583" v="216" actId="1076"/>
          <ac:spMkLst>
            <pc:docMk/>
            <pc:sldMk cId="4038480941" sldId="298"/>
            <ac:spMk id="41" creationId="{BFA97FD2-9543-47E2-9FF3-8160367F03C2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2" creationId="{0FBC35AE-03AE-436D-BEEC-D2C5D7786E8F}"/>
          </ac:spMkLst>
        </pc:spChg>
        <pc:spChg chg="add mod">
          <ac:chgData name="Stephen Wang" userId="2033283f466edd32" providerId="LiveId" clId="{885A957D-35B4-47B3-B23D-EEC21627272E}" dt="2019-07-11T03:51:33.931" v="344" actId="1076"/>
          <ac:spMkLst>
            <pc:docMk/>
            <pc:sldMk cId="4038480941" sldId="298"/>
            <ac:spMk id="43" creationId="{49A7BFCE-5423-481B-BA9B-B29BB56B5865}"/>
          </ac:spMkLst>
        </pc:spChg>
        <pc:spChg chg="add mod">
          <ac:chgData name="Stephen Wang" userId="2033283f466edd32" providerId="LiveId" clId="{885A957D-35B4-47B3-B23D-EEC21627272E}" dt="2019-07-11T05:27:30.863" v="1306" actId="20577"/>
          <ac:spMkLst>
            <pc:docMk/>
            <pc:sldMk cId="4038480941" sldId="298"/>
            <ac:spMk id="44" creationId="{BC223A56-8D35-4F89-A247-F25772F1368F}"/>
          </ac:spMkLst>
        </pc:spChg>
        <pc:spChg chg="add">
          <ac:chgData name="Stephen Wang" userId="2033283f466edd32" providerId="LiveId" clId="{885A957D-35B4-47B3-B23D-EEC21627272E}" dt="2019-07-11T05:27:36.014" v="1307"/>
          <ac:spMkLst>
            <pc:docMk/>
            <pc:sldMk cId="4038480941" sldId="298"/>
            <ac:spMk id="4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7:50.956" v="1316" actId="20577"/>
          <ac:spMkLst>
            <pc:docMk/>
            <pc:sldMk cId="4038480941" sldId="298"/>
            <ac:spMk id="46" creationId="{49F6FEC2-8D6E-48C1-93E0-2C31D5A08054}"/>
          </ac:spMkLst>
        </pc:spChg>
        <pc:picChg chg="add del mod">
          <ac:chgData name="Stephen Wang" userId="2033283f466edd32" providerId="LiveId" clId="{885A957D-35B4-47B3-B23D-EEC21627272E}" dt="2019-07-11T03:27:50.578" v="131" actId="478"/>
          <ac:picMkLst>
            <pc:docMk/>
            <pc:sldMk cId="4038480941" sldId="298"/>
            <ac:picMk id="10" creationId="{F195F319-92B5-4987-BAE8-751F690E544F}"/>
          </ac:picMkLst>
        </pc:picChg>
        <pc:picChg chg="add del mod">
          <ac:chgData name="Stephen Wang" userId="2033283f466edd32" providerId="LiveId" clId="{885A957D-35B4-47B3-B23D-EEC21627272E}" dt="2019-07-11T03:32:53.285" v="185" actId="478"/>
          <ac:picMkLst>
            <pc:docMk/>
            <pc:sldMk cId="4038480941" sldId="298"/>
            <ac:picMk id="13" creationId="{21589C65-9D0E-4F79-A5B1-8C6B5A14A578}"/>
          </ac:picMkLst>
        </pc:picChg>
        <pc:picChg chg="add del mod">
          <ac:chgData name="Stephen Wang" userId="2033283f466edd32" providerId="LiveId" clId="{885A957D-35B4-47B3-B23D-EEC21627272E}" dt="2019-07-11T03:33:46.479" v="204" actId="478"/>
          <ac:picMkLst>
            <pc:docMk/>
            <pc:sldMk cId="4038480941" sldId="298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6T01:16:38.943" v="3331"/>
          <ac:picMkLst>
            <pc:docMk/>
            <pc:sldMk cId="4038480941" sldId="298"/>
            <ac:picMk id="16" creationId="{8E6341F0-DB8D-4A38-B32B-0C7ED66BA269}"/>
          </ac:picMkLst>
        </pc:picChg>
        <pc:picChg chg="add del">
          <ac:chgData name="Stephen Wang" userId="2033283f466edd32" providerId="LiveId" clId="{885A957D-35B4-47B3-B23D-EEC21627272E}" dt="2019-07-11T03:32:46.757" v="182"/>
          <ac:picMkLst>
            <pc:docMk/>
            <pc:sldMk cId="4038480941" sldId="298"/>
            <ac:picMk id="17" creationId="{B2497D5B-0D79-4FCA-9A5D-6166120358A5}"/>
          </ac:picMkLst>
        </pc:picChg>
        <pc:picChg chg="del">
          <ac:chgData name="Stephen Wang" userId="2033283f466edd32" providerId="LiveId" clId="{885A957D-35B4-47B3-B23D-EEC21627272E}" dt="2019-07-11T03:26:50.082" v="129" actId="478"/>
          <ac:picMkLst>
            <pc:docMk/>
            <pc:sldMk cId="4038480941" sldId="298"/>
            <ac:picMk id="21" creationId="{165ED543-7E2B-42AF-85CD-7ECE5F337A42}"/>
          </ac:picMkLst>
        </pc:picChg>
        <pc:picChg chg="add del">
          <ac:chgData name="Stephen Wang" userId="2033283f466edd32" providerId="LiveId" clId="{885A957D-35B4-47B3-B23D-EEC21627272E}" dt="2019-07-11T03:26:49.207" v="128" actId="478"/>
          <ac:picMkLst>
            <pc:docMk/>
            <pc:sldMk cId="4038480941" sldId="298"/>
            <ac:picMk id="22" creationId="{8A42AACF-E658-4E45-B06C-0DF63B9842DF}"/>
          </ac:picMkLst>
        </pc:picChg>
        <pc:picChg chg="add del mod">
          <ac:chgData name="Stephen Wang" userId="2033283f466edd32" providerId="LiveId" clId="{885A957D-35B4-47B3-B23D-EEC21627272E}" dt="2019-07-11T03:32:45.504" v="180"/>
          <ac:picMkLst>
            <pc:docMk/>
            <pc:sldMk cId="4038480941" sldId="298"/>
            <ac:picMk id="29" creationId="{07D2CB2E-AF79-48E2-9BF6-2D646E4FD1DF}"/>
          </ac:picMkLst>
        </pc:picChg>
        <pc:picChg chg="add del">
          <ac:chgData name="Stephen Wang" userId="2033283f466edd32" providerId="LiveId" clId="{885A957D-35B4-47B3-B23D-EEC21627272E}" dt="2019-07-11T03:32:55.204" v="187" actId="478"/>
          <ac:picMkLst>
            <pc:docMk/>
            <pc:sldMk cId="4038480941" sldId="298"/>
            <ac:picMk id="31" creationId="{700B95D5-856D-4F03-BDA0-17CBCA339EFD}"/>
          </ac:picMkLst>
        </pc:picChg>
        <pc:picChg chg="add mod">
          <ac:chgData name="Stephen Wang" userId="2033283f466edd32" providerId="LiveId" clId="{885A957D-35B4-47B3-B23D-EEC21627272E}" dt="2019-07-11T03:51:10.145" v="341" actId="1076"/>
          <ac:picMkLst>
            <pc:docMk/>
            <pc:sldMk cId="4038480941" sldId="298"/>
            <ac:picMk id="32" creationId="{733BF11C-5AF5-4C12-BF03-502ACEC2E78F}"/>
          </ac:picMkLst>
        </pc:picChg>
        <pc:picChg chg="add mod">
          <ac:chgData name="Stephen Wang" userId="2033283f466edd32" providerId="LiveId" clId="{885A957D-35B4-47B3-B23D-EEC21627272E}" dt="2019-07-11T03:34:01.373" v="205"/>
          <ac:picMkLst>
            <pc:docMk/>
            <pc:sldMk cId="4038480941" sldId="298"/>
            <ac:picMk id="38" creationId="{79DEA7A8-5E25-4AEC-945F-D407C8A12A6C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34.449" v="3355"/>
        <pc:sldMkLst>
          <pc:docMk/>
          <pc:sldMk cId="1690758726" sldId="299"/>
        </pc:sldMkLst>
        <pc:spChg chg="mod">
          <ac:chgData name="Stephen Wang" userId="2033283f466edd32" providerId="LiveId" clId="{885A957D-35B4-47B3-B23D-EEC21627272E}" dt="2019-07-11T03:42:44.200" v="281" actId="1076"/>
          <ac:spMkLst>
            <pc:docMk/>
            <pc:sldMk cId="1690758726" sldId="299"/>
            <ac:spMk id="4" creationId="{BCA26E42-DB6D-4B2B-A70B-BEBE7CDF81D2}"/>
          </ac:spMkLst>
        </pc:spChg>
        <pc:spChg chg="add del mod">
          <ac:chgData name="Stephen Wang" userId="2033283f466edd32" providerId="LiveId" clId="{885A957D-35B4-47B3-B23D-EEC21627272E}" dt="2019-07-11T03:35:49.457" v="217"/>
          <ac:spMkLst>
            <pc:docMk/>
            <pc:sldMk cId="1690758726" sldId="299"/>
            <ac:spMk id="5" creationId="{AEBE40DD-1F6E-4CE8-8A20-A5DD5207DA6D}"/>
          </ac:spMkLst>
        </pc:spChg>
        <pc:spChg chg="add del mod">
          <ac:chgData name="Stephen Wang" userId="2033283f466edd32" providerId="LiveId" clId="{885A957D-35B4-47B3-B23D-EEC21627272E}" dt="2019-07-11T03:31:45.224" v="166"/>
          <ac:spMkLst>
            <pc:docMk/>
            <pc:sldMk cId="1690758726" sldId="299"/>
            <ac:spMk id="7" creationId="{D8F4E511-5965-48F5-AAC8-489720EE5927}"/>
          </ac:spMkLst>
        </pc:spChg>
        <pc:spChg chg="add mod">
          <ac:chgData name="Stephen Wang" userId="2033283f466edd32" providerId="LiveId" clId="{885A957D-35B4-47B3-B23D-EEC21627272E}" dt="2019-07-11T03:43:49.949" v="308" actId="1076"/>
          <ac:spMkLst>
            <pc:docMk/>
            <pc:sldMk cId="1690758726" sldId="299"/>
            <ac:spMk id="11" creationId="{B1B70842-52D5-466E-97C8-A565FF86BC22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7" creationId="{8A0A4313-E4D2-4009-853E-1732C16D3903}"/>
          </ac:spMkLst>
        </pc:spChg>
        <pc:spChg chg="add mod">
          <ac:chgData name="Stephen Wang" userId="2033283f466edd32" providerId="LiveId" clId="{885A957D-35B4-47B3-B23D-EEC21627272E}" dt="2019-07-11T03:42:37.197" v="279" actId="1076"/>
          <ac:spMkLst>
            <pc:docMk/>
            <pc:sldMk cId="1690758726" sldId="299"/>
            <ac:spMk id="18" creationId="{88922AA4-6319-48A0-99AD-75F3DB3FA94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19" creationId="{1833DEE3-41E0-440B-8DB8-449892343256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0" creationId="{2DA6136E-7FED-4066-88D2-C218C210A51D}"/>
          </ac:spMkLst>
        </pc:spChg>
        <pc:spChg chg="add mod">
          <ac:chgData name="Stephen Wang" userId="2033283f466edd32" providerId="LiveId" clId="{885A957D-35B4-47B3-B23D-EEC21627272E}" dt="2019-07-11T03:36:05.751" v="224" actId="14100"/>
          <ac:spMkLst>
            <pc:docMk/>
            <pc:sldMk cId="1690758726" sldId="299"/>
            <ac:spMk id="21" creationId="{38A60C2A-8D06-4EB3-8FE4-F9062BDD6926}"/>
          </ac:spMkLst>
        </pc:spChg>
        <pc:spChg chg="add mod">
          <ac:chgData name="Stephen Wang" userId="2033283f466edd32" providerId="LiveId" clId="{885A957D-35B4-47B3-B23D-EEC21627272E}" dt="2019-07-11T03:36:38.263" v="235" actId="14100"/>
          <ac:spMkLst>
            <pc:docMk/>
            <pc:sldMk cId="1690758726" sldId="299"/>
            <ac:spMk id="22" creationId="{A5A3D5C2-5120-45DE-98AB-83182EF3E621}"/>
          </ac:spMkLst>
        </pc:spChg>
        <pc:spChg chg="add mod">
          <ac:chgData name="Stephen Wang" userId="2033283f466edd32" providerId="LiveId" clId="{885A957D-35B4-47B3-B23D-EEC21627272E}" dt="2019-07-11T03:36:33.880" v="233" actId="1076"/>
          <ac:spMkLst>
            <pc:docMk/>
            <pc:sldMk cId="1690758726" sldId="299"/>
            <ac:spMk id="23" creationId="{4D1D7A89-2512-46E0-A30B-438D8E24C6D9}"/>
          </ac:spMkLst>
        </pc:spChg>
        <pc:spChg chg="add del">
          <ac:chgData name="Stephen Wang" userId="2033283f466edd32" providerId="LiveId" clId="{885A957D-35B4-47B3-B23D-EEC21627272E}" dt="2019-07-11T03:42:55.498" v="284"/>
          <ac:spMkLst>
            <pc:docMk/>
            <pc:sldMk cId="1690758726" sldId="299"/>
            <ac:spMk id="25" creationId="{12130BDA-B899-4824-BDC3-EF15412D56D0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6" creationId="{FA705257-BEBC-43A2-B94C-DBBAB1C9EFC5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7" creationId="{7CB73E6E-8E7E-4A01-83CF-585F9FB50414}"/>
          </ac:spMkLst>
        </pc:spChg>
        <pc:spChg chg="del">
          <ac:chgData name="Stephen Wang" userId="2033283f466edd32" providerId="LiveId" clId="{885A957D-35B4-47B3-B23D-EEC21627272E}" dt="2019-07-11T03:30:34.107" v="163" actId="478"/>
          <ac:spMkLst>
            <pc:docMk/>
            <pc:sldMk cId="1690758726" sldId="299"/>
            <ac:spMk id="28" creationId="{9ECACC7D-152F-4E40-A7C3-FA9CFD91BFDB}"/>
          </ac:spMkLst>
        </pc:spChg>
        <pc:spChg chg="add mod">
          <ac:chgData name="Stephen Wang" userId="2033283f466edd32" providerId="LiveId" clId="{885A957D-35B4-47B3-B23D-EEC21627272E}" dt="2019-07-11T03:43:02.233" v="286" actId="1076"/>
          <ac:spMkLst>
            <pc:docMk/>
            <pc:sldMk cId="1690758726" sldId="299"/>
            <ac:spMk id="30" creationId="{BD0F9E5A-3487-4A17-9153-5381FBB86A3E}"/>
          </ac:spMkLst>
        </pc:spChg>
        <pc:spChg chg="add mod">
          <ac:chgData name="Stephen Wang" userId="2033283f466edd32" providerId="LiveId" clId="{885A957D-35B4-47B3-B23D-EEC21627272E}" dt="2019-07-11T05:29:11.901" v="1395" actId="20577"/>
          <ac:spMkLst>
            <pc:docMk/>
            <pc:sldMk cId="1690758726" sldId="299"/>
            <ac:spMk id="31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26:42.899" v="1257" actId="20577"/>
          <ac:spMkLst>
            <pc:docMk/>
            <pc:sldMk cId="1690758726" sldId="299"/>
            <ac:spMk id="32" creationId="{BC223A56-8D35-4F89-A247-F25772F1368F}"/>
          </ac:spMkLst>
        </pc:spChg>
        <pc:picChg chg="add del mod">
          <ac:chgData name="Stephen Wang" userId="2033283f466edd32" providerId="LiveId" clId="{885A957D-35B4-47B3-B23D-EEC21627272E}" dt="2019-07-11T03:31:29.783" v="165"/>
          <ac:picMkLst>
            <pc:docMk/>
            <pc:sldMk cId="1690758726" sldId="299"/>
            <ac:picMk id="8" creationId="{45352A2F-6385-45BB-A9AF-EEC767DB5DA5}"/>
          </ac:picMkLst>
        </pc:picChg>
        <pc:picChg chg="add mod">
          <ac:chgData name="Stephen Wang" userId="2033283f466edd32" providerId="LiveId" clId="{885A957D-35B4-47B3-B23D-EEC21627272E}" dt="2019-07-11T03:42:37.197" v="279" actId="1076"/>
          <ac:picMkLst>
            <pc:docMk/>
            <pc:sldMk cId="1690758726" sldId="299"/>
            <ac:picMk id="9" creationId="{31084EB4-02A0-4C90-8F53-949A032A1B6A}"/>
          </ac:picMkLst>
        </pc:picChg>
        <pc:picChg chg="add mod">
          <ac:chgData name="Stephen Wang" userId="2033283f466edd32" providerId="LiveId" clId="{885A957D-35B4-47B3-B23D-EEC21627272E}" dt="2019-07-11T03:36:28.481" v="232" actId="1076"/>
          <ac:picMkLst>
            <pc:docMk/>
            <pc:sldMk cId="1690758726" sldId="299"/>
            <ac:picMk id="10" creationId="{AB1D3E26-B6F0-42F1-A8F9-FBF0FB3FA7F2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3" creationId="{21589C65-9D0E-4F79-A5B1-8C6B5A14A578}"/>
          </ac:picMkLst>
        </pc:picChg>
        <pc:picChg chg="del">
          <ac:chgData name="Stephen Wang" userId="2033283f466edd32" providerId="LiveId" clId="{885A957D-35B4-47B3-B23D-EEC21627272E}" dt="2019-07-11T03:30:34.107" v="163" actId="478"/>
          <ac:picMkLst>
            <pc:docMk/>
            <pc:sldMk cId="1690758726" sldId="299"/>
            <ac:picMk id="14" creationId="{E8C53F67-F07B-4325-B545-BEBEA0505903}"/>
          </ac:picMkLst>
        </pc:picChg>
        <pc:picChg chg="add del">
          <ac:chgData name="Stephen Wang" userId="2033283f466edd32" providerId="LiveId" clId="{885A957D-35B4-47B3-B23D-EEC21627272E}" dt="2019-07-11T03:42:55.498" v="284"/>
          <ac:picMkLst>
            <pc:docMk/>
            <pc:sldMk cId="1690758726" sldId="299"/>
            <ac:picMk id="24" creationId="{A6376A18-8D7C-4911-A09E-C782FD326847}"/>
          </ac:picMkLst>
        </pc:picChg>
        <pc:picChg chg="add mod">
          <ac:chgData name="Stephen Wang" userId="2033283f466edd32" providerId="LiveId" clId="{885A957D-35B4-47B3-B23D-EEC21627272E}" dt="2019-07-11T03:43:02.233" v="286" actId="1076"/>
          <ac:picMkLst>
            <pc:docMk/>
            <pc:sldMk cId="1690758726" sldId="299"/>
            <ac:picMk id="29" creationId="{856E7259-4C7B-4FB4-9EC0-6DC1733F7C98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3:47.103" v="3356"/>
        <pc:sldMkLst>
          <pc:docMk/>
          <pc:sldMk cId="2381884190" sldId="300"/>
        </pc:sldMkLst>
        <pc:spChg chg="mod">
          <ac:chgData name="Stephen Wang" userId="2033283f466edd32" providerId="LiveId" clId="{885A957D-35B4-47B3-B23D-EEC21627272E}" dt="2019-07-11T04:49:40.597" v="819" actId="20577"/>
          <ac:spMkLst>
            <pc:docMk/>
            <pc:sldMk cId="2381884190" sldId="30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3:49:24.603" v="327" actId="478"/>
          <ac:spMkLst>
            <pc:docMk/>
            <pc:sldMk cId="2381884190" sldId="300"/>
            <ac:spMk id="6" creationId="{4107932B-CA29-48E8-90DE-BD2D055B5605}"/>
          </ac:spMkLst>
        </pc:spChg>
        <pc:spChg chg="del">
          <ac:chgData name="Stephen Wang" userId="2033283f466edd32" providerId="LiveId" clId="{885A957D-35B4-47B3-B23D-EEC21627272E}" dt="2019-07-11T03:50:00.878" v="338" actId="478"/>
          <ac:spMkLst>
            <pc:docMk/>
            <pc:sldMk cId="2381884190" sldId="300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3:49:29.428" v="330"/>
          <ac:spMkLst>
            <pc:docMk/>
            <pc:sldMk cId="2381884190" sldId="300"/>
            <ac:spMk id="10" creationId="{C3A00B64-B931-491D-A190-FFEAB2B7A81B}"/>
          </ac:spMkLst>
        </pc:spChg>
        <pc:spChg chg="add mod">
          <ac:chgData name="Stephen Wang" userId="2033283f466edd32" providerId="LiveId" clId="{885A957D-35B4-47B3-B23D-EEC21627272E}" dt="2019-07-11T04:48:42.550" v="798" actId="14100"/>
          <ac:spMkLst>
            <pc:docMk/>
            <pc:sldMk cId="2381884190" sldId="300"/>
            <ac:spMk id="13" creationId="{49F308B6-D3C3-415F-AE3F-3B70DAFF82F7}"/>
          </ac:spMkLst>
        </pc:spChg>
        <pc:spChg chg="del">
          <ac:chgData name="Stephen Wang" userId="2033283f466edd32" providerId="LiveId" clId="{885A957D-35B4-47B3-B23D-EEC21627272E}" dt="2019-07-11T03:49:26.226" v="328" actId="478"/>
          <ac:spMkLst>
            <pc:docMk/>
            <pc:sldMk cId="2381884190" sldId="300"/>
            <ac:spMk id="14" creationId="{C72E3F0A-E5F4-4A91-92AD-2E1E00D8CDA8}"/>
          </ac:spMkLst>
        </pc:spChg>
        <pc:spChg chg="add del mod">
          <ac:chgData name="Stephen Wang" userId="2033283f466edd32" providerId="LiveId" clId="{885A957D-35B4-47B3-B23D-EEC21627272E}" dt="2019-07-11T04:28:16.797" v="345"/>
          <ac:spMkLst>
            <pc:docMk/>
            <pc:sldMk cId="2381884190" sldId="300"/>
            <ac:spMk id="15" creationId="{7437B328-EDC4-4DC0-8B8E-AF150A0F5515}"/>
          </ac:spMkLst>
        </pc:spChg>
        <pc:spChg chg="add mod">
          <ac:chgData name="Stephen Wang" userId="2033283f466edd32" providerId="LiveId" clId="{885A957D-35B4-47B3-B23D-EEC21627272E}" dt="2019-07-11T05:25:26.533" v="1197" actId="20577"/>
          <ac:spMkLst>
            <pc:docMk/>
            <pc:sldMk cId="2381884190" sldId="300"/>
            <ac:spMk id="18" creationId="{860C5F0F-848F-43EB-AA38-03C7974EB129}"/>
          </ac:spMkLst>
        </pc:spChg>
        <pc:spChg chg="add mod">
          <ac:chgData name="Stephen Wang" userId="2033283f466edd32" providerId="LiveId" clId="{885A957D-35B4-47B3-B23D-EEC21627272E}" dt="2019-07-11T05:25:41.418" v="1210" actId="20577"/>
          <ac:spMkLst>
            <pc:docMk/>
            <pc:sldMk cId="2381884190" sldId="300"/>
            <ac:spMk id="19" creationId="{B6963143-A7CC-44EA-8992-39F1BA389E64}"/>
          </ac:spMkLst>
        </pc:spChg>
        <pc:spChg chg="add mod">
          <ac:chgData name="Stephen Wang" userId="2033283f466edd32" providerId="LiveId" clId="{885A957D-35B4-47B3-B23D-EEC21627272E}" dt="2019-07-11T05:25:55.866" v="1222" actId="20577"/>
          <ac:spMkLst>
            <pc:docMk/>
            <pc:sldMk cId="2381884190" sldId="300"/>
            <ac:spMk id="20" creationId="{BC223A56-8D35-4F89-A247-F25772F1368F}"/>
          </ac:spMkLst>
        </pc:spChg>
        <pc:picChg chg="del">
          <ac:chgData name="Stephen Wang" userId="2033283f466edd32" providerId="LiveId" clId="{885A957D-35B4-47B3-B23D-EEC21627272E}" dt="2019-07-11T03:50:00.878" v="338" actId="478"/>
          <ac:picMkLst>
            <pc:docMk/>
            <pc:sldMk cId="2381884190" sldId="300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3:49:27.728" v="329" actId="478"/>
          <ac:picMkLst>
            <pc:docMk/>
            <pc:sldMk cId="2381884190" sldId="300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48:37.844" v="796" actId="1076"/>
          <ac:picMkLst>
            <pc:docMk/>
            <pc:sldMk cId="2381884190" sldId="300"/>
            <ac:picMk id="11" creationId="{4CDC8B5B-A48B-4045-8EA9-E04CA05E5D5B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6" creationId="{0A693193-B698-4D3B-800C-962C6800F9FA}"/>
          </ac:picMkLst>
        </pc:picChg>
        <pc:picChg chg="add mod">
          <ac:chgData name="Stephen Wang" userId="2033283f466edd32" providerId="LiveId" clId="{885A957D-35B4-47B3-B23D-EEC21627272E}" dt="2019-07-11T04:48:31.121" v="795" actId="1076"/>
          <ac:picMkLst>
            <pc:docMk/>
            <pc:sldMk cId="2381884190" sldId="300"/>
            <ac:picMk id="17" creationId="{4F686982-B4D7-442C-984F-A0EB3A2E7546}"/>
          </ac:picMkLst>
        </pc:picChg>
      </pc:sldChg>
      <pc:sldChg chg="modSp add">
        <pc:chgData name="Stephen Wang" userId="2033283f466edd32" providerId="LiveId" clId="{885A957D-35B4-47B3-B23D-EEC21627272E}" dt="2019-07-11T04:39:58.540" v="645" actId="20577"/>
        <pc:sldMkLst>
          <pc:docMk/>
          <pc:sldMk cId="2410876070" sldId="302"/>
        </pc:sldMkLst>
        <pc:spChg chg="mod">
          <ac:chgData name="Stephen Wang" userId="2033283f466edd32" providerId="LiveId" clId="{885A957D-35B4-47B3-B23D-EEC21627272E}" dt="2019-07-11T04:39:58.540" v="645" actId="20577"/>
          <ac:spMkLst>
            <pc:docMk/>
            <pc:sldMk cId="2410876070" sldId="302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31.196" v="651" actId="114"/>
        <pc:sldMkLst>
          <pc:docMk/>
          <pc:sldMk cId="2388780628" sldId="303"/>
        </pc:sldMkLst>
        <pc:spChg chg="mod">
          <ac:chgData name="Stephen Wang" userId="2033283f466edd32" providerId="LiveId" clId="{885A957D-35B4-47B3-B23D-EEC21627272E}" dt="2019-07-11T04:40:31.196" v="651" actId="114"/>
          <ac:spMkLst>
            <pc:docMk/>
            <pc:sldMk cId="2388780628" sldId="303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0:57.135" v="662" actId="114"/>
        <pc:sldMkLst>
          <pc:docMk/>
          <pc:sldMk cId="3994016557" sldId="304"/>
        </pc:sldMkLst>
        <pc:spChg chg="mod">
          <ac:chgData name="Stephen Wang" userId="2033283f466edd32" providerId="LiveId" clId="{885A957D-35B4-47B3-B23D-EEC21627272E}" dt="2019-07-11T04:40:57.135" v="662" actId="114"/>
          <ac:spMkLst>
            <pc:docMk/>
            <pc:sldMk cId="3994016557" sldId="304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1:20.644" v="678" actId="20577"/>
        <pc:sldMkLst>
          <pc:docMk/>
          <pc:sldMk cId="2180268257" sldId="305"/>
        </pc:sldMkLst>
        <pc:spChg chg="mod">
          <ac:chgData name="Stephen Wang" userId="2033283f466edd32" providerId="LiveId" clId="{885A957D-35B4-47B3-B23D-EEC21627272E}" dt="2019-07-11T04:41:20.644" v="678" actId="20577"/>
          <ac:spMkLst>
            <pc:docMk/>
            <pc:sldMk cId="2180268257" sldId="305"/>
            <ac:spMk id="4" creationId="{69C51D9E-F792-4069-A1B7-56FDA6317FEE}"/>
          </ac:spMkLst>
        </pc:spChg>
      </pc:sldChg>
      <pc:sldChg chg="modSp add">
        <pc:chgData name="Stephen Wang" userId="2033283f466edd32" providerId="LiveId" clId="{885A957D-35B4-47B3-B23D-EEC21627272E}" dt="2019-07-11T04:43:41.070" v="790" actId="20577"/>
        <pc:sldMkLst>
          <pc:docMk/>
          <pc:sldMk cId="780389320" sldId="306"/>
        </pc:sldMkLst>
        <pc:spChg chg="mod">
          <ac:chgData name="Stephen Wang" userId="2033283f466edd32" providerId="LiveId" clId="{885A957D-35B4-47B3-B23D-EEC21627272E}" dt="2019-07-11T04:43:41.070" v="790" actId="20577"/>
          <ac:spMkLst>
            <pc:docMk/>
            <pc:sldMk cId="780389320" sldId="306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1T05:29:32.246" v="1409" actId="20577"/>
        <pc:sldMkLst>
          <pc:docMk/>
          <pc:sldMk cId="831974536" sldId="307"/>
        </pc:sldMkLst>
        <pc:spChg chg="add del mod">
          <ac:chgData name="Stephen Wang" userId="2033283f466edd32" providerId="LiveId" clId="{885A957D-35B4-47B3-B23D-EEC21627272E}" dt="2019-07-11T04:57:11.580" v="898" actId="20577"/>
          <ac:spMkLst>
            <pc:docMk/>
            <pc:sldMk cId="831974536" sldId="307"/>
            <ac:spMk id="2" creationId="{37215952-9A25-4CE1-8594-098D45C009A8}"/>
          </ac:spMkLst>
        </pc:spChg>
        <pc:spChg chg="add del">
          <ac:chgData name="Stephen Wang" userId="2033283f466edd32" providerId="LiveId" clId="{885A957D-35B4-47B3-B23D-EEC21627272E}" dt="2019-07-11T04:50:38.680" v="824"/>
          <ac:spMkLst>
            <pc:docMk/>
            <pc:sldMk cId="831974536" sldId="307"/>
            <ac:spMk id="5" creationId="{86D2C13B-F739-437D-8574-26F3149F53C6}"/>
          </ac:spMkLst>
        </pc:spChg>
        <pc:spChg chg="add del mod">
          <ac:chgData name="Stephen Wang" userId="2033283f466edd32" providerId="LiveId" clId="{885A957D-35B4-47B3-B23D-EEC21627272E}" dt="2019-07-11T04:51:30.858" v="828" actId="478"/>
          <ac:spMkLst>
            <pc:docMk/>
            <pc:sldMk cId="831974536" sldId="307"/>
            <ac:spMk id="7" creationId="{90F0DC99-C425-4226-8F6F-19DDE2286CD1}"/>
          </ac:spMkLst>
        </pc:spChg>
        <pc:spChg chg="del">
          <ac:chgData name="Stephen Wang" userId="2033283f466edd32" providerId="LiveId" clId="{885A957D-35B4-47B3-B23D-EEC21627272E}" dt="2019-07-11T04:51:41.547" v="834" actId="478"/>
          <ac:spMkLst>
            <pc:docMk/>
            <pc:sldMk cId="831974536" sldId="307"/>
            <ac:spMk id="9" creationId="{A61BB3E3-97FA-400C-B1C6-31FF8A2F18ED}"/>
          </ac:spMkLst>
        </pc:spChg>
        <pc:spChg chg="add del mod">
          <ac:chgData name="Stephen Wang" userId="2033283f466edd32" providerId="LiveId" clId="{885A957D-35B4-47B3-B23D-EEC21627272E}" dt="2019-07-11T04:52:26.861" v="836"/>
          <ac:spMkLst>
            <pc:docMk/>
            <pc:sldMk cId="831974536" sldId="307"/>
            <ac:spMk id="11" creationId="{630AF1A4-2B6A-43CB-8730-BF80271BAEE5}"/>
          </ac:spMkLst>
        </pc:spChg>
        <pc:spChg chg="add del mod">
          <ac:chgData name="Stephen Wang" userId="2033283f466edd32" providerId="LiveId" clId="{885A957D-35B4-47B3-B23D-EEC21627272E}" dt="2019-07-11T04:54:20.739" v="875"/>
          <ac:spMkLst>
            <pc:docMk/>
            <pc:sldMk cId="831974536" sldId="307"/>
            <ac:spMk id="13" creationId="{239E6543-DF32-4F3D-9D47-08197380FC6C}"/>
          </ac:spMkLst>
        </pc:spChg>
        <pc:spChg chg="add del">
          <ac:chgData name="Stephen Wang" userId="2033283f466edd32" providerId="LiveId" clId="{885A957D-35B4-47B3-B23D-EEC21627272E}" dt="2019-07-11T04:51:37.324" v="832" actId="478"/>
          <ac:spMkLst>
            <pc:docMk/>
            <pc:sldMk cId="831974536" sldId="307"/>
            <ac:spMk id="14" creationId="{C72E3F0A-E5F4-4A91-92AD-2E1E00D8CDA8}"/>
          </ac:spMkLst>
        </pc:spChg>
        <pc:spChg chg="add mod">
          <ac:chgData name="Stephen Wang" userId="2033283f466edd32" providerId="LiveId" clId="{885A957D-35B4-47B3-B23D-EEC21627272E}" dt="2019-07-11T04:52:51.800" v="841" actId="14100"/>
          <ac:spMkLst>
            <pc:docMk/>
            <pc:sldMk cId="831974536" sldId="307"/>
            <ac:spMk id="16" creationId="{60433EB4-EB16-4078-ADB5-3250C2373A02}"/>
          </ac:spMkLst>
        </pc:spChg>
        <pc:spChg chg="add del mod">
          <ac:chgData name="Stephen Wang" userId="2033283f466edd32" providerId="LiveId" clId="{885A957D-35B4-47B3-B23D-EEC21627272E}" dt="2019-07-11T04:55:16.863" v="881"/>
          <ac:spMkLst>
            <pc:docMk/>
            <pc:sldMk cId="831974536" sldId="307"/>
            <ac:spMk id="19" creationId="{F420D282-9488-4B22-B91E-6338040025B7}"/>
          </ac:spMkLst>
        </pc:spChg>
        <pc:spChg chg="add mod">
          <ac:chgData name="Stephen Wang" userId="2033283f466edd32" providerId="LiveId" clId="{885A957D-35B4-47B3-B23D-EEC21627272E}" dt="2019-07-11T04:56:00.411" v="884" actId="14100"/>
          <ac:spMkLst>
            <pc:docMk/>
            <pc:sldMk cId="831974536" sldId="307"/>
            <ac:spMk id="21" creationId="{41B2FD19-8650-41A1-859E-BF0C5746C0A5}"/>
          </ac:spMkLst>
        </pc:spChg>
        <pc:spChg chg="add mod">
          <ac:chgData name="Stephen Wang" userId="2033283f466edd32" providerId="LiveId" clId="{885A957D-35B4-47B3-B23D-EEC21627272E}" dt="2019-07-11T05:29:27.207" v="1402" actId="20577"/>
          <ac:spMkLst>
            <pc:docMk/>
            <pc:sldMk cId="831974536" sldId="307"/>
            <ac:spMk id="22" creationId="{FCB8580C-51C4-48C7-B710-0633C3E6B8CB}"/>
          </ac:spMkLst>
        </pc:spChg>
        <pc:spChg chg="add mod">
          <ac:chgData name="Stephen Wang" userId="2033283f466edd32" providerId="LiveId" clId="{885A957D-35B4-47B3-B23D-EEC21627272E}" dt="2019-07-11T05:29:32.246" v="1409" actId="20577"/>
          <ac:spMkLst>
            <pc:docMk/>
            <pc:sldMk cId="831974536" sldId="307"/>
            <ac:spMk id="23" creationId="{CAB019D6-7610-4DD2-8BCE-7F298EDEAE06}"/>
          </ac:spMkLst>
        </pc:spChg>
        <pc:picChg chg="del mod">
          <ac:chgData name="Stephen Wang" userId="2033283f466edd32" providerId="LiveId" clId="{885A957D-35B4-47B3-B23D-EEC21627272E}" dt="2019-07-11T04:51:42.911" v="835" actId="478"/>
          <ac:picMkLst>
            <pc:docMk/>
            <pc:sldMk cId="831974536" sldId="307"/>
            <ac:picMk id="3" creationId="{3A8EA482-8709-4957-8B1D-C670B8243673}"/>
          </ac:picMkLst>
        </pc:picChg>
        <pc:picChg chg="add del">
          <ac:chgData name="Stephen Wang" userId="2033283f466edd32" providerId="LiveId" clId="{885A957D-35B4-47B3-B23D-EEC21627272E}" dt="2019-07-11T04:51:38.722" v="833" actId="478"/>
          <ac:picMkLst>
            <pc:docMk/>
            <pc:sldMk cId="831974536" sldId="307"/>
            <ac:picMk id="8" creationId="{39DA86AA-DFFC-4957-995E-976AC33D6C7F}"/>
          </ac:picMkLst>
        </pc:picChg>
        <pc:picChg chg="add mod">
          <ac:chgData name="Stephen Wang" userId="2033283f466edd32" providerId="LiveId" clId="{885A957D-35B4-47B3-B23D-EEC21627272E}" dt="2019-07-11T04:52:26.861" v="836"/>
          <ac:picMkLst>
            <pc:docMk/>
            <pc:sldMk cId="831974536" sldId="307"/>
            <ac:picMk id="15" creationId="{EBD6BD4F-7774-4E3C-86EF-504BE2F44262}"/>
          </ac:picMkLst>
        </pc:picChg>
        <pc:picChg chg="add del mod">
          <ac:chgData name="Stephen Wang" userId="2033283f466edd32" providerId="LiveId" clId="{885A957D-35B4-47B3-B23D-EEC21627272E}" dt="2019-07-11T04:54:45.058" v="880" actId="478"/>
          <ac:picMkLst>
            <pc:docMk/>
            <pc:sldMk cId="831974536" sldId="307"/>
            <ac:picMk id="17" creationId="{96522690-55DD-400E-AE18-FB5719A0BE8D}"/>
          </ac:picMkLst>
        </pc:picChg>
        <pc:picChg chg="add mod">
          <ac:chgData name="Stephen Wang" userId="2033283f466edd32" providerId="LiveId" clId="{885A957D-35B4-47B3-B23D-EEC21627272E}" dt="2019-07-11T04:55:16.863" v="881"/>
          <ac:picMkLst>
            <pc:docMk/>
            <pc:sldMk cId="831974536" sldId="307"/>
            <ac:picMk id="20" creationId="{0214DDE5-47F3-46FD-BF18-2FF0A6B4590A}"/>
          </ac:picMkLst>
        </pc:picChg>
      </pc:sldChg>
      <pc:sldChg chg="addSp delSp modSp add ord">
        <pc:chgData name="Stephen Wang" userId="2033283f466edd32" providerId="LiveId" clId="{885A957D-35B4-47B3-B23D-EEC21627272E}" dt="2019-07-11T08:22:29.843" v="3128" actId="1076"/>
        <pc:sldMkLst>
          <pc:docMk/>
          <pc:sldMk cId="2900264881" sldId="308"/>
        </pc:sldMkLst>
        <pc:spChg chg="mod">
          <ac:chgData name="Stephen Wang" userId="2033283f466edd32" providerId="LiveId" clId="{885A957D-35B4-47B3-B23D-EEC21627272E}" dt="2019-07-11T04:58:59.306" v="971" actId="20577"/>
          <ac:spMkLst>
            <pc:docMk/>
            <pc:sldMk cId="2900264881" sldId="30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5" creationId="{8D57BF38-C852-4E83-8658-77DF2AA4401C}"/>
          </ac:spMkLst>
        </pc:spChg>
        <pc:spChg chg="add del mod">
          <ac:chgData name="Stephen Wang" userId="2033283f466edd32" providerId="LiveId" clId="{885A957D-35B4-47B3-B23D-EEC21627272E}" dt="2019-07-11T04:56:29.778" v="887"/>
          <ac:spMkLst>
            <pc:docMk/>
            <pc:sldMk cId="2900264881" sldId="308"/>
            <ac:spMk id="7" creationId="{BE29C2C1-B2E8-4EAD-A904-D73F6A3E0E4C}"/>
          </ac:spMkLst>
        </pc:spChg>
        <pc:spChg chg="add del mod">
          <ac:chgData name="Stephen Wang" userId="2033283f466edd32" providerId="LiveId" clId="{885A957D-35B4-47B3-B23D-EEC21627272E}" dt="2019-07-11T04:56:30.851" v="888"/>
          <ac:spMkLst>
            <pc:docMk/>
            <pc:sldMk cId="2900264881" sldId="308"/>
            <ac:spMk id="8" creationId="{48FB4322-E273-486D-BF59-07F35C38206D}"/>
          </ac:spMkLst>
        </pc:spChg>
        <pc:spChg chg="add mod">
          <ac:chgData name="Stephen Wang" userId="2033283f466edd32" providerId="LiveId" clId="{885A957D-35B4-47B3-B23D-EEC21627272E}" dt="2019-07-11T08:22:29.843" v="3128" actId="1076"/>
          <ac:spMkLst>
            <pc:docMk/>
            <pc:sldMk cId="2900264881" sldId="308"/>
            <ac:spMk id="14" creationId="{7B426A19-C85A-4125-A090-161A94E30DF9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16" creationId="{60433EB4-EB16-4078-ADB5-3250C2373A02}"/>
          </ac:spMkLst>
        </pc:spChg>
        <pc:spChg chg="del">
          <ac:chgData name="Stephen Wang" userId="2033283f466edd32" providerId="LiveId" clId="{885A957D-35B4-47B3-B23D-EEC21627272E}" dt="2019-07-11T04:56:13.809" v="886" actId="478"/>
          <ac:spMkLst>
            <pc:docMk/>
            <pc:sldMk cId="2900264881" sldId="308"/>
            <ac:spMk id="21" creationId="{41B2FD19-8650-41A1-859E-BF0C5746C0A5}"/>
          </ac:spMkLst>
        </pc:spChg>
        <pc:picChg chg="add mod">
          <ac:chgData name="Stephen Wang" userId="2033283f466edd32" providerId="LiveId" clId="{885A957D-35B4-47B3-B23D-EEC21627272E}" dt="2019-07-11T04:56:30.851" v="888"/>
          <ac:picMkLst>
            <pc:docMk/>
            <pc:sldMk cId="2900264881" sldId="308"/>
            <ac:picMk id="9" creationId="{DBD17060-595A-49A1-9162-6FD01EB7855F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15" creationId="{EBD6BD4F-7774-4E3C-86EF-504BE2F44262}"/>
          </ac:picMkLst>
        </pc:picChg>
        <pc:picChg chg="del">
          <ac:chgData name="Stephen Wang" userId="2033283f466edd32" providerId="LiveId" clId="{885A957D-35B4-47B3-B23D-EEC21627272E}" dt="2019-07-11T04:56:13.809" v="886" actId="478"/>
          <ac:picMkLst>
            <pc:docMk/>
            <pc:sldMk cId="2900264881" sldId="308"/>
            <ac:picMk id="20" creationId="{0214DDE5-47F3-46FD-BF18-2FF0A6B4590A}"/>
          </ac:picMkLst>
        </pc:picChg>
      </pc:sldChg>
      <pc:sldChg chg="addSp delSp modSp add">
        <pc:chgData name="Stephen Wang" userId="2033283f466edd32" providerId="LiveId" clId="{885A957D-35B4-47B3-B23D-EEC21627272E}" dt="2019-07-11T05:29:42.955" v="1416" actId="20577"/>
        <pc:sldMkLst>
          <pc:docMk/>
          <pc:sldMk cId="3364760366" sldId="309"/>
        </pc:sldMkLst>
        <pc:spChg chg="mod">
          <ac:chgData name="Stephen Wang" userId="2033283f466edd32" providerId="LiveId" clId="{885A957D-35B4-47B3-B23D-EEC21627272E}" dt="2019-07-11T04:57:06.938" v="897"/>
          <ac:spMkLst>
            <pc:docMk/>
            <pc:sldMk cId="3364760366" sldId="30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4:56:50.320" v="891"/>
          <ac:spMkLst>
            <pc:docMk/>
            <pc:sldMk cId="3364760366" sldId="309"/>
            <ac:spMk id="5" creationId="{2F69A1F4-DD09-46AD-9AA4-4D953665CB66}"/>
          </ac:spMkLst>
        </pc:spChg>
        <pc:spChg chg="add del mod">
          <ac:chgData name="Stephen Wang" userId="2033283f466edd32" providerId="LiveId" clId="{885A957D-35B4-47B3-B23D-EEC21627272E}" dt="2019-07-11T04:57:55.594" v="900"/>
          <ac:spMkLst>
            <pc:docMk/>
            <pc:sldMk cId="3364760366" sldId="309"/>
            <ac:spMk id="6" creationId="{BACC2CE5-2F3A-4F31-87C2-146D9A647334}"/>
          </ac:spMkLst>
        </pc:spChg>
        <pc:spChg chg="add del mod">
          <ac:chgData name="Stephen Wang" userId="2033283f466edd32" providerId="LiveId" clId="{885A957D-35B4-47B3-B23D-EEC21627272E}" dt="2019-07-11T04:58:25.186" v="901"/>
          <ac:spMkLst>
            <pc:docMk/>
            <pc:sldMk cId="3364760366" sldId="309"/>
            <ac:spMk id="7" creationId="{E9705B5E-E9B3-40B3-8A25-9686F6603BB4}"/>
          </ac:spMkLst>
        </pc:spChg>
        <pc:spChg chg="add mod">
          <ac:chgData name="Stephen Wang" userId="2033283f466edd32" providerId="LiveId" clId="{885A957D-35B4-47B3-B23D-EEC21627272E}" dt="2019-07-11T05:24:00.946" v="1156" actId="20577"/>
          <ac:spMkLst>
            <pc:docMk/>
            <pc:sldMk cId="3364760366" sldId="309"/>
            <ac:spMk id="11" creationId="{D2259D13-F282-40B9-8476-BCD68C9BC9B4}"/>
          </ac:spMkLst>
        </pc:spChg>
        <pc:spChg chg="add mod">
          <ac:chgData name="Stephen Wang" userId="2033283f466edd32" providerId="LiveId" clId="{885A957D-35B4-47B3-B23D-EEC21627272E}" dt="2019-07-11T05:29:42.955" v="1416" actId="20577"/>
          <ac:spMkLst>
            <pc:docMk/>
            <pc:sldMk cId="3364760366" sldId="309"/>
            <ac:spMk id="12" creationId="{DC98E405-153B-4857-9B50-8F3B844CABEC}"/>
          </ac:spMkLst>
        </pc:spChg>
        <pc:picChg chg="add mod">
          <ac:chgData name="Stephen Wang" userId="2033283f466edd32" providerId="LiveId" clId="{885A957D-35B4-47B3-B23D-EEC21627272E}" dt="2019-07-11T04:57:55.594" v="900"/>
          <ac:picMkLst>
            <pc:docMk/>
            <pc:sldMk cId="3364760366" sldId="309"/>
            <ac:picMk id="8" creationId="{5FFFAC20-D395-40F3-8F81-39E0ED8102DA}"/>
          </ac:picMkLst>
        </pc:picChg>
        <pc:picChg chg="del">
          <ac:chgData name="Stephen Wang" userId="2033283f466edd32" providerId="LiveId" clId="{885A957D-35B4-47B3-B23D-EEC21627272E}" dt="2019-07-11T04:56:45.322" v="890" actId="478"/>
          <ac:picMkLst>
            <pc:docMk/>
            <pc:sldMk cId="3364760366" sldId="309"/>
            <ac:picMk id="9" creationId="{DBD17060-595A-49A1-9162-6FD01EB7855F}"/>
          </ac:picMkLst>
        </pc:picChg>
        <pc:picChg chg="add mod">
          <ac:chgData name="Stephen Wang" userId="2033283f466edd32" providerId="LiveId" clId="{885A957D-35B4-47B3-B23D-EEC21627272E}" dt="2019-07-11T04:58:25.186" v="901"/>
          <ac:picMkLst>
            <pc:docMk/>
            <pc:sldMk cId="3364760366" sldId="309"/>
            <ac:picMk id="10" creationId="{E27C8EEA-0962-4548-BBBE-4F4E86A4C299}"/>
          </ac:picMkLst>
        </pc:picChg>
      </pc:sldChg>
      <pc:sldChg chg="addSp delSp modSp add">
        <pc:chgData name="Stephen Wang" userId="2033283f466edd32" providerId="LiveId" clId="{885A957D-35B4-47B3-B23D-EEC21627272E}" dt="2019-07-11T05:30:06.926" v="1431" actId="20577"/>
        <pc:sldMkLst>
          <pc:docMk/>
          <pc:sldMk cId="788914714" sldId="310"/>
        </pc:sldMkLst>
        <pc:spChg chg="mod">
          <ac:chgData name="Stephen Wang" userId="2033283f466edd32" providerId="LiveId" clId="{885A957D-35B4-47B3-B23D-EEC21627272E}" dt="2019-07-11T05:19:08.938" v="1080" actId="20577"/>
          <ac:spMkLst>
            <pc:docMk/>
            <pc:sldMk cId="788914714" sldId="31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21:15.939" v="1083"/>
          <ac:spMkLst>
            <pc:docMk/>
            <pc:sldMk cId="788914714" sldId="310"/>
            <ac:spMk id="5" creationId="{43DC7B72-40A5-4E6B-8A53-B6E4BD727C22}"/>
          </ac:spMkLst>
        </pc:spChg>
        <pc:spChg chg="add del mod">
          <ac:chgData name="Stephen Wang" userId="2033283f466edd32" providerId="LiveId" clId="{885A957D-35B4-47B3-B23D-EEC21627272E}" dt="2019-07-11T05:22:15.342" v="1094"/>
          <ac:spMkLst>
            <pc:docMk/>
            <pc:sldMk cId="788914714" sldId="310"/>
            <ac:spMk id="7" creationId="{AF6EE98D-22C5-4A21-B75A-C986804F1772}"/>
          </ac:spMkLst>
        </pc:spChg>
        <pc:spChg chg="add mod">
          <ac:chgData name="Stephen Wang" userId="2033283f466edd32" providerId="LiveId" clId="{885A957D-35B4-47B3-B23D-EEC21627272E}" dt="2019-07-11T05:21:39.843" v="1090" actId="1076"/>
          <ac:spMkLst>
            <pc:docMk/>
            <pc:sldMk cId="788914714" sldId="310"/>
            <ac:spMk id="11" creationId="{B201D113-E684-468A-938B-4B1E3BBDFBEE}"/>
          </ac:spMkLst>
        </pc:spChg>
        <pc:spChg chg="add mod">
          <ac:chgData name="Stephen Wang" userId="2033283f466edd32" providerId="LiveId" clId="{885A957D-35B4-47B3-B23D-EEC21627272E}" dt="2019-07-11T05:21:52.011" v="1093" actId="14100"/>
          <ac:spMkLst>
            <pc:docMk/>
            <pc:sldMk cId="788914714" sldId="310"/>
            <ac:spMk id="12" creationId="{2C91F526-0685-44D7-883E-A36FA6E2A091}"/>
          </ac:spMkLst>
        </pc:spChg>
        <pc:spChg chg="add mod">
          <ac:chgData name="Stephen Wang" userId="2033283f466edd32" providerId="LiveId" clId="{885A957D-35B4-47B3-B23D-EEC21627272E}" dt="2019-07-11T05:29:56.750" v="1417" actId="14100"/>
          <ac:spMkLst>
            <pc:docMk/>
            <pc:sldMk cId="788914714" sldId="310"/>
            <ac:spMk id="14" creationId="{8F35D30A-EF56-4EC3-969F-EAACBEEB98C4}"/>
          </ac:spMkLst>
        </pc:spChg>
        <pc:spChg chg="add mod">
          <ac:chgData name="Stephen Wang" userId="2033283f466edd32" providerId="LiveId" clId="{885A957D-35B4-47B3-B23D-EEC21627272E}" dt="2019-07-11T05:30:01.111" v="1424" actId="20577"/>
          <ac:spMkLst>
            <pc:docMk/>
            <pc:sldMk cId="788914714" sldId="310"/>
            <ac:spMk id="15" creationId="{BC223A56-8D35-4F89-A247-F25772F1368F}"/>
          </ac:spMkLst>
        </pc:spChg>
        <pc:spChg chg="add mod">
          <ac:chgData name="Stephen Wang" userId="2033283f466edd32" providerId="LiveId" clId="{885A957D-35B4-47B3-B23D-EEC21627272E}" dt="2019-07-11T05:30:06.926" v="1431" actId="20577"/>
          <ac:spMkLst>
            <pc:docMk/>
            <pc:sldMk cId="788914714" sldId="310"/>
            <ac:spMk id="16" creationId="{D4B8C088-298A-49A3-A828-739E016E3C5B}"/>
          </ac:spMkLst>
        </pc:spChg>
        <pc:picChg chg="del">
          <ac:chgData name="Stephen Wang" userId="2033283f466edd32" providerId="LiveId" clId="{885A957D-35B4-47B3-B23D-EEC21627272E}" dt="2019-07-11T05:19:11.121" v="1081" actId="478"/>
          <ac:picMkLst>
            <pc:docMk/>
            <pc:sldMk cId="788914714" sldId="310"/>
            <ac:picMk id="8" creationId="{5FFFAC20-D395-40F3-8F81-39E0ED8102DA}"/>
          </ac:picMkLst>
        </pc:picChg>
        <pc:picChg chg="add mod">
          <ac:chgData name="Stephen Wang" userId="2033283f466edd32" providerId="LiveId" clId="{885A957D-35B4-47B3-B23D-EEC21627272E}" dt="2019-07-11T05:21:15.939" v="1083"/>
          <ac:picMkLst>
            <pc:docMk/>
            <pc:sldMk cId="788914714" sldId="310"/>
            <ac:picMk id="9" creationId="{0C6594C0-F6D8-4868-A1ED-C7643862CAAA}"/>
          </ac:picMkLst>
        </pc:picChg>
        <pc:picChg chg="del">
          <ac:chgData name="Stephen Wang" userId="2033283f466edd32" providerId="LiveId" clId="{885A957D-35B4-47B3-B23D-EEC21627272E}" dt="2019-07-11T05:19:13.116" v="1082" actId="478"/>
          <ac:picMkLst>
            <pc:docMk/>
            <pc:sldMk cId="788914714" sldId="310"/>
            <ac:picMk id="10" creationId="{E27C8EEA-0962-4548-BBBE-4F4E86A4C299}"/>
          </ac:picMkLst>
        </pc:picChg>
        <pc:picChg chg="add mod">
          <ac:chgData name="Stephen Wang" userId="2033283f466edd32" providerId="LiveId" clId="{885A957D-35B4-47B3-B23D-EEC21627272E}" dt="2019-07-11T05:22:15.342" v="1094"/>
          <ac:picMkLst>
            <pc:docMk/>
            <pc:sldMk cId="788914714" sldId="310"/>
            <ac:picMk id="13" creationId="{538A3A55-6CB4-4B9E-9CB7-A0B47B6D6B43}"/>
          </ac:picMkLst>
        </pc:picChg>
      </pc:sldChg>
      <pc:sldChg chg="addSp delSp modSp add">
        <pc:chgData name="Stephen Wang" userId="2033283f466edd32" providerId="LiveId" clId="{885A957D-35B4-47B3-B23D-EEC21627272E}" dt="2019-07-11T08:22:36.659" v="3131" actId="14100"/>
        <pc:sldMkLst>
          <pc:docMk/>
          <pc:sldMk cId="352803947" sldId="311"/>
        </pc:sldMkLst>
        <pc:spChg chg="add del mod">
          <ac:chgData name="Stephen Wang" userId="2033283f466edd32" providerId="LiveId" clId="{885A957D-35B4-47B3-B23D-EEC21627272E}" dt="2019-07-11T05:30:35.528" v="1436"/>
          <ac:spMkLst>
            <pc:docMk/>
            <pc:sldMk cId="352803947" sldId="311"/>
            <ac:spMk id="5" creationId="{35DBC4C7-F99F-4E65-B1C8-C28E02FBF0AA}"/>
          </ac:spMkLst>
        </pc:spChg>
        <pc:spChg chg="add mod">
          <ac:chgData name="Stephen Wang" userId="2033283f466edd32" providerId="LiveId" clId="{885A957D-35B4-47B3-B23D-EEC21627272E}" dt="2019-07-11T08:22:36.659" v="3131" actId="14100"/>
          <ac:spMkLst>
            <pc:docMk/>
            <pc:sldMk cId="352803947" sldId="311"/>
            <ac:spMk id="10" creationId="{60DE5263-E93D-4AE7-B3B8-E60B0D81686E}"/>
          </ac:spMkLst>
        </pc:spChg>
        <pc:picChg chg="add del">
          <ac:chgData name="Stephen Wang" userId="2033283f466edd32" providerId="LiveId" clId="{885A957D-35B4-47B3-B23D-EEC21627272E}" dt="2019-07-11T05:30:34.767" v="1435"/>
          <ac:picMkLst>
            <pc:docMk/>
            <pc:sldMk cId="352803947" sldId="311"/>
            <ac:picMk id="6" creationId="{EE128BA6-7DC6-4847-A360-73210104377F}"/>
          </ac:picMkLst>
        </pc:picChg>
        <pc:picChg chg="add mod">
          <ac:chgData name="Stephen Wang" userId="2033283f466edd32" providerId="LiveId" clId="{885A957D-35B4-47B3-B23D-EEC21627272E}" dt="2019-07-11T05:30:35.528" v="1436"/>
          <ac:picMkLst>
            <pc:docMk/>
            <pc:sldMk cId="352803947" sldId="311"/>
            <ac:picMk id="7" creationId="{6C4E5DE0-42BB-439A-ABCB-F3ACBE84F46E}"/>
          </ac:picMkLst>
        </pc:picChg>
        <pc:picChg chg="del">
          <ac:chgData name="Stephen Wang" userId="2033283f466edd32" providerId="LiveId" clId="{885A957D-35B4-47B3-B23D-EEC21627272E}" dt="2019-07-11T05:30:33.556" v="1433" actId="478"/>
          <ac:picMkLst>
            <pc:docMk/>
            <pc:sldMk cId="352803947" sldId="311"/>
            <ac:picMk id="9" creationId="{DBD17060-595A-49A1-9162-6FD01EB7855F}"/>
          </ac:picMkLst>
        </pc:picChg>
      </pc:sldChg>
      <pc:sldChg chg="modSp add">
        <pc:chgData name="Stephen Wang" userId="2033283f466edd32" providerId="LiveId" clId="{885A957D-35B4-47B3-B23D-EEC21627272E}" dt="2019-07-11T06:26:18.033" v="2074" actId="20577"/>
        <pc:sldMkLst>
          <pc:docMk/>
          <pc:sldMk cId="174734310" sldId="312"/>
        </pc:sldMkLst>
        <pc:spChg chg="mod">
          <ac:chgData name="Stephen Wang" userId="2033283f466edd32" providerId="LiveId" clId="{885A957D-35B4-47B3-B23D-EEC21627272E}" dt="2019-07-11T06:26:18.033" v="2074" actId="20577"/>
          <ac:spMkLst>
            <pc:docMk/>
            <pc:sldMk cId="174734310" sldId="312"/>
            <ac:spMk id="4" creationId="{69C51D9E-F792-4069-A1B7-56FDA6317FEE}"/>
          </ac:spMkLst>
        </pc:spChg>
      </pc:sldChg>
      <pc:sldChg chg="addSp delSp modSp add">
        <pc:chgData name="Stephen Wang" userId="2033283f466edd32" providerId="LiveId" clId="{885A957D-35B4-47B3-B23D-EEC21627272E}" dt="2019-07-16T01:13:25.736" v="3237" actId="20577"/>
        <pc:sldMkLst>
          <pc:docMk/>
          <pc:sldMk cId="3029360763" sldId="313"/>
        </pc:sldMkLst>
        <pc:spChg chg="mod">
          <ac:chgData name="Stephen Wang" userId="2033283f466edd32" providerId="LiveId" clId="{885A957D-35B4-47B3-B23D-EEC21627272E}" dt="2019-07-16T01:13:25.736" v="3237" actId="20577"/>
          <ac:spMkLst>
            <pc:docMk/>
            <pc:sldMk cId="3029360763" sldId="31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33:14.639" v="1458"/>
          <ac:spMkLst>
            <pc:docMk/>
            <pc:sldMk cId="3029360763" sldId="313"/>
            <ac:spMk id="5" creationId="{97BAD27D-FEC4-4997-B47E-87059D4A3296}"/>
          </ac:spMkLst>
        </pc:spChg>
        <pc:spChg chg="add del mod">
          <ac:chgData name="Stephen Wang" userId="2033283f466edd32" providerId="LiveId" clId="{885A957D-35B4-47B3-B23D-EEC21627272E}" dt="2019-07-11T05:33:47.764" v="1459"/>
          <ac:spMkLst>
            <pc:docMk/>
            <pc:sldMk cId="3029360763" sldId="313"/>
            <ac:spMk id="6" creationId="{3617FB96-03EA-4B71-A9BF-3E212961B58E}"/>
          </ac:spMkLst>
        </pc:spChg>
        <pc:spChg chg="add del mod">
          <ac:chgData name="Stephen Wang" userId="2033283f466edd32" providerId="LiveId" clId="{885A957D-35B4-47B3-B23D-EEC21627272E}" dt="2019-07-11T05:34:56.322" v="1517"/>
          <ac:spMkLst>
            <pc:docMk/>
            <pc:sldMk cId="3029360763" sldId="313"/>
            <ac:spMk id="8" creationId="{EB1772A1-9C8B-4A63-BCAC-B53B9CF64484}"/>
          </ac:spMkLst>
        </pc:spChg>
        <pc:spChg chg="add mod">
          <ac:chgData name="Stephen Wang" userId="2033283f466edd32" providerId="LiveId" clId="{885A957D-35B4-47B3-B23D-EEC21627272E}" dt="2019-07-11T05:34:12.998" v="1464" actId="1076"/>
          <ac:spMkLst>
            <pc:docMk/>
            <pc:sldMk cId="3029360763" sldId="313"/>
            <ac:spMk id="9" creationId="{7196AAFA-9F9C-403F-9607-CFE81E45C537}"/>
          </ac:spMkLst>
        </pc:spChg>
        <pc:spChg chg="add mod">
          <ac:chgData name="Stephen Wang" userId="2033283f466edd32" providerId="LiveId" clId="{885A957D-35B4-47B3-B23D-EEC21627272E}" dt="2019-07-11T05:35:17.152" v="1522" actId="1076"/>
          <ac:spMkLst>
            <pc:docMk/>
            <pc:sldMk cId="3029360763" sldId="313"/>
            <ac:spMk id="10" creationId="{B2C59CC2-BA7C-4B72-AF94-12AAFE732EEE}"/>
          </ac:spMkLst>
        </pc:spChg>
        <pc:picChg chg="del">
          <ac:chgData name="Stephen Wang" userId="2033283f466edd32" providerId="LiveId" clId="{885A957D-35B4-47B3-B23D-EEC21627272E}" dt="2019-07-11T05:33:08.614" v="1457" actId="478"/>
          <ac:picMkLst>
            <pc:docMk/>
            <pc:sldMk cId="3029360763" sldId="313"/>
            <ac:picMk id="7" creationId="{6C4E5DE0-42BB-439A-ABCB-F3ACBE84F46E}"/>
          </ac:picMkLst>
        </pc:picChg>
        <pc:picChg chg="add">
          <ac:chgData name="Stephen Wang" userId="2033283f466edd32" providerId="LiveId" clId="{885A957D-35B4-47B3-B23D-EEC21627272E}" dt="2019-07-11T05:33:47.764" v="1459"/>
          <ac:picMkLst>
            <pc:docMk/>
            <pc:sldMk cId="3029360763" sldId="313"/>
            <ac:picMk id="2050" creationId="{8B7A9997-8921-4D04-84C8-D480F1E4F6CE}"/>
          </ac:picMkLst>
        </pc:picChg>
        <pc:picChg chg="add">
          <ac:chgData name="Stephen Wang" userId="2033283f466edd32" providerId="LiveId" clId="{885A957D-35B4-47B3-B23D-EEC21627272E}" dt="2019-07-11T05:34:56.322" v="1517"/>
          <ac:picMkLst>
            <pc:docMk/>
            <pc:sldMk cId="3029360763" sldId="313"/>
            <ac:picMk id="2052" creationId="{CAA4EF2E-A243-4B8F-B104-002D632DF2EC}"/>
          </ac:picMkLst>
        </pc:picChg>
      </pc:sldChg>
      <pc:sldChg chg="modSp add">
        <pc:chgData name="Stephen Wang" userId="2033283f466edd32" providerId="LiveId" clId="{885A957D-35B4-47B3-B23D-EEC21627272E}" dt="2019-07-11T05:37:17.051" v="1583" actId="20577"/>
        <pc:sldMkLst>
          <pc:docMk/>
          <pc:sldMk cId="4075242425" sldId="314"/>
        </pc:sldMkLst>
        <pc:spChg chg="mod">
          <ac:chgData name="Stephen Wang" userId="2033283f466edd32" providerId="LiveId" clId="{885A957D-35B4-47B3-B23D-EEC21627272E}" dt="2019-07-11T05:37:17.051" v="1583" actId="20577"/>
          <ac:spMkLst>
            <pc:docMk/>
            <pc:sldMk cId="4075242425" sldId="314"/>
            <ac:spMk id="4" creationId="{69C51D9E-F792-4069-A1B7-56FDA6317FEE}"/>
          </ac:spMkLst>
        </pc:spChg>
      </pc:sldChg>
      <pc:sldChg chg="addSp delSp modSp add ord">
        <pc:chgData name="Stephen Wang" userId="2033283f466edd32" providerId="LiveId" clId="{885A957D-35B4-47B3-B23D-EEC21627272E}" dt="2019-07-16T01:18:33.056" v="3351" actId="207"/>
        <pc:sldMkLst>
          <pc:docMk/>
          <pc:sldMk cId="3480429423" sldId="315"/>
        </pc:sldMkLst>
        <pc:spChg chg="mod">
          <ac:chgData name="Stephen Wang" userId="2033283f466edd32" providerId="LiveId" clId="{885A957D-35B4-47B3-B23D-EEC21627272E}" dt="2019-07-16T01:18:33.056" v="3351" actId="207"/>
          <ac:spMkLst>
            <pc:docMk/>
            <pc:sldMk cId="3480429423" sldId="31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3" creationId="{9F90DEF4-BEDC-41BA-8CA4-8B020DF252AB}"/>
          </ac:spMkLst>
        </pc:spChg>
        <pc:spChg chg="add del mod">
          <ac:chgData name="Stephen Wang" userId="2033283f466edd32" providerId="LiveId" clId="{885A957D-35B4-47B3-B23D-EEC21627272E}" dt="2019-07-11T05:48:23.559" v="1617"/>
          <ac:spMkLst>
            <pc:docMk/>
            <pc:sldMk cId="3480429423" sldId="315"/>
            <ac:spMk id="5" creationId="{54EE3188-978E-42F8-B5C2-99EBE8B02984}"/>
          </ac:spMkLst>
        </pc:spChg>
        <pc:spChg chg="add del mod">
          <ac:chgData name="Stephen Wang" userId="2033283f466edd32" providerId="LiveId" clId="{885A957D-35B4-47B3-B23D-EEC21627272E}" dt="2019-07-11T05:50:11.149" v="1671"/>
          <ac:spMkLst>
            <pc:docMk/>
            <pc:sldMk cId="3480429423" sldId="315"/>
            <ac:spMk id="6" creationId="{80928251-3870-4B2E-B085-2BE2D9D9020F}"/>
          </ac:spMkLst>
        </pc:spChg>
        <pc:spChg chg="add del">
          <ac:chgData name="Stephen Wang" userId="2033283f466edd32" providerId="LiveId" clId="{885A957D-35B4-47B3-B23D-EEC21627272E}" dt="2019-07-11T05:48:37.995" v="1619"/>
          <ac:spMkLst>
            <pc:docMk/>
            <pc:sldMk cId="3480429423" sldId="315"/>
            <ac:spMk id="7" creationId="{DC66BA5C-40B5-4ED6-BF4A-6E3658199E96}"/>
          </ac:spMkLst>
        </pc:spChg>
        <pc:spChg chg="add del">
          <ac:chgData name="Stephen Wang" userId="2033283f466edd32" providerId="LiveId" clId="{885A957D-35B4-47B3-B23D-EEC21627272E}" dt="2019-07-11T05:49:03.847" v="1630"/>
          <ac:spMkLst>
            <pc:docMk/>
            <pc:sldMk cId="3480429423" sldId="315"/>
            <ac:spMk id="8" creationId="{8DDC4B20-9E31-4AE3-8117-AB2DD3D15D8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46:39.722" v="1616" actId="478"/>
          <ac:spMkLst>
            <pc:docMk/>
            <pc:sldMk cId="3480429423" sldId="315"/>
            <ac:spMk id="10" creationId="{B2C59CC2-BA7C-4B72-AF94-12AAFE732EEE}"/>
          </ac:spMkLst>
        </pc:spChg>
        <pc:spChg chg="add del">
          <ac:chgData name="Stephen Wang" userId="2033283f466edd32" providerId="LiveId" clId="{885A957D-35B4-47B3-B23D-EEC21627272E}" dt="2019-07-11T05:49:07.896" v="1632"/>
          <ac:spMkLst>
            <pc:docMk/>
            <pc:sldMk cId="3480429423" sldId="315"/>
            <ac:spMk id="11" creationId="{76497BD1-523B-4A74-9913-B40F44F5BA6B}"/>
          </ac:spMkLst>
        </pc:sp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46:39.722" v="1616" actId="478"/>
          <ac:picMkLst>
            <pc:docMk/>
            <pc:sldMk cId="3480429423" sldId="315"/>
            <ac:picMk id="2052" creationId="{CAA4EF2E-A243-4B8F-B104-002D632DF2EC}"/>
          </ac:picMkLst>
        </pc:picChg>
      </pc:sldChg>
      <pc:sldChg chg="addSp delSp modSp add delAnim modAnim">
        <pc:chgData name="Stephen Wang" userId="2033283f466edd32" providerId="LiveId" clId="{885A957D-35B4-47B3-B23D-EEC21627272E}" dt="2019-07-11T06:25:53.292" v="2071" actId="20577"/>
        <pc:sldMkLst>
          <pc:docMk/>
          <pc:sldMk cId="2308075480" sldId="316"/>
        </pc:sldMkLst>
        <pc:spChg chg="mod">
          <ac:chgData name="Stephen Wang" userId="2033283f466edd32" providerId="LiveId" clId="{885A957D-35B4-47B3-B23D-EEC21627272E}" dt="2019-07-11T06:25:53.292" v="2071" actId="20577"/>
          <ac:spMkLst>
            <pc:docMk/>
            <pc:sldMk cId="2308075480" sldId="31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3" creationId="{4A7722EB-E349-4DF3-956D-3EA90032EA3C}"/>
          </ac:spMkLst>
        </pc:spChg>
        <pc:spChg chg="add del mod">
          <ac:chgData name="Stephen Wang" userId="2033283f466edd32" providerId="LiveId" clId="{885A957D-35B4-47B3-B23D-EEC21627272E}" dt="2019-07-11T05:52:45.710" v="1742"/>
          <ac:spMkLst>
            <pc:docMk/>
            <pc:sldMk cId="2308075480" sldId="316"/>
            <ac:spMk id="5" creationId="{D722CC19-4C49-4B14-8AA9-799E36F5CEA6}"/>
          </ac:spMkLst>
        </pc:spChg>
        <pc:spChg chg="add del mod">
          <ac:chgData name="Stephen Wang" userId="2033283f466edd32" providerId="LiveId" clId="{885A957D-35B4-47B3-B23D-EEC21627272E}" dt="2019-07-11T05:53:18.948" v="1745"/>
          <ac:spMkLst>
            <pc:docMk/>
            <pc:sldMk cId="2308075480" sldId="316"/>
            <ac:spMk id="6" creationId="{6CA794DD-0393-4050-A625-51E5CB49CAD2}"/>
          </ac:spMkLst>
        </pc:spChg>
        <pc:spChg chg="add mod">
          <ac:chgData name="Stephen Wang" userId="2033283f466edd32" providerId="LiveId" clId="{885A957D-35B4-47B3-B23D-EEC21627272E}" dt="2019-07-11T05:56:48.596" v="1749" actId="1076"/>
          <ac:spMkLst>
            <pc:docMk/>
            <pc:sldMk cId="2308075480" sldId="316"/>
            <ac:spMk id="7" creationId="{6434CA6C-60E6-49FE-B3DF-4FDF4600256D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0:51.332" v="1700" actId="478"/>
          <ac:spMkLst>
            <pc:docMk/>
            <pc:sldMk cId="2308075480" sldId="316"/>
            <ac:spMk id="10" creationId="{B2C59CC2-BA7C-4B72-AF94-12AAFE732EEE}"/>
          </ac:spMkLst>
        </pc:spChg>
        <pc:spChg chg="add del mod">
          <ac:chgData name="Stephen Wang" userId="2033283f466edd32" providerId="LiveId" clId="{885A957D-35B4-47B3-B23D-EEC21627272E}" dt="2019-07-11T05:56:43.838" v="1748"/>
          <ac:spMkLst>
            <pc:docMk/>
            <pc:sldMk cId="2308075480" sldId="316"/>
            <ac:spMk id="12" creationId="{440D3CCE-90B0-42B9-A792-64558AF89545}"/>
          </ac:spMkLst>
        </pc:spChg>
        <pc:picChg chg="add del mod">
          <ac:chgData name="Stephen Wang" userId="2033283f466edd32" providerId="LiveId" clId="{885A957D-35B4-47B3-B23D-EEC21627272E}" dt="2019-07-11T05:56:42.492" v="1747" actId="478"/>
          <ac:picMkLst>
            <pc:docMk/>
            <pc:sldMk cId="2308075480" sldId="316"/>
            <ac:picMk id="8" creationId="{33392CA9-A033-49FB-A271-89F7A152ADDB}"/>
          </ac:picMkLst>
        </pc:picChg>
        <pc:picChg chg="add mod">
          <ac:chgData name="Stephen Wang" userId="2033283f466edd32" providerId="LiveId" clId="{885A957D-35B4-47B3-B23D-EEC21627272E}" dt="2019-07-11T05:56:43.838" v="1748"/>
          <ac:picMkLst>
            <pc:docMk/>
            <pc:sldMk cId="2308075480" sldId="316"/>
            <ac:picMk id="13" creationId="{36C31F9D-43E5-4631-844F-235E59094D39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0:51.332" v="1700" actId="478"/>
          <ac:picMkLst>
            <pc:docMk/>
            <pc:sldMk cId="2308075480" sldId="316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19.804" v="3236" actId="20577"/>
        <pc:sldMkLst>
          <pc:docMk/>
          <pc:sldMk cId="804710004" sldId="317"/>
        </pc:sldMkLst>
        <pc:spChg chg="mod">
          <ac:chgData name="Stephen Wang" userId="2033283f466edd32" providerId="LiveId" clId="{885A957D-35B4-47B3-B23D-EEC21627272E}" dt="2019-07-16T01:13:19.804" v="3236" actId="20577"/>
          <ac:spMkLst>
            <pc:docMk/>
            <pc:sldMk cId="804710004" sldId="31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5:59:50.354" v="1766"/>
          <ac:spMkLst>
            <pc:docMk/>
            <pc:sldMk cId="804710004" sldId="317"/>
            <ac:spMk id="3" creationId="{8D62AFD3-7A3A-4DC9-A170-4A0D3070E66D}"/>
          </ac:spMkLst>
        </pc:spChg>
        <pc:spChg chg="add del mod">
          <ac:chgData name="Stephen Wang" userId="2033283f466edd32" providerId="LiveId" clId="{885A957D-35B4-47B3-B23D-EEC21627272E}" dt="2019-07-11T06:00:04.792" v="1773"/>
          <ac:spMkLst>
            <pc:docMk/>
            <pc:sldMk cId="804710004" sldId="317"/>
            <ac:spMk id="5" creationId="{31EF5678-C158-424D-A2C2-E28D05D6988B}"/>
          </ac:spMkLst>
        </pc:spChg>
        <pc:spChg chg="add mod">
          <ac:chgData name="Stephen Wang" userId="2033283f466edd32" providerId="LiveId" clId="{885A957D-35B4-47B3-B23D-EEC21627272E}" dt="2019-07-11T06:12:06.513" v="1969" actId="1076"/>
          <ac:spMkLst>
            <pc:docMk/>
            <pc:sldMk cId="804710004" sldId="317"/>
            <ac:spMk id="6" creationId="{3FAF1354-A236-4159-8C61-1F7A8679A3BF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9" creationId="{7196AAFA-9F9C-403F-9607-CFE81E45C537}"/>
          </ac:spMkLst>
        </pc:spChg>
        <pc:spChg chg="del">
          <ac:chgData name="Stephen Wang" userId="2033283f466edd32" providerId="LiveId" clId="{885A957D-35B4-47B3-B23D-EEC21627272E}" dt="2019-07-11T05:59:10.146" v="1763" actId="478"/>
          <ac:spMkLst>
            <pc:docMk/>
            <pc:sldMk cId="804710004" sldId="317"/>
            <ac:spMk id="10" creationId="{B2C59CC2-BA7C-4B72-AF94-12AAFE732EEE}"/>
          </ac:spMkLst>
        </pc:spChg>
        <pc:picChg chg="add del">
          <ac:chgData name="Stephen Wang" userId="2033283f466edd32" providerId="LiveId" clId="{885A957D-35B4-47B3-B23D-EEC21627272E}" dt="2019-07-11T05:59:49.562" v="1765"/>
          <ac:picMkLst>
            <pc:docMk/>
            <pc:sldMk cId="804710004" sldId="317"/>
            <ac:picMk id="11" creationId="{317860FE-5D50-4784-BB6E-8DDFC4EB5318}"/>
          </ac:picMkLst>
        </pc:picChg>
        <pc:picChg chg="add del mod">
          <ac:chgData name="Stephen Wang" userId="2033283f466edd32" providerId="LiveId" clId="{885A957D-35B4-47B3-B23D-EEC21627272E}" dt="2019-07-11T06:00:04.114" v="1772"/>
          <ac:picMkLst>
            <pc:docMk/>
            <pc:sldMk cId="804710004" sldId="317"/>
            <ac:picMk id="12" creationId="{4A9CC9CB-0D44-4B8A-9388-A6ADA48B051E}"/>
          </ac:picMkLst>
        </pc:picChg>
        <pc:picChg chg="add mod">
          <ac:chgData name="Stephen Wang" userId="2033283f466edd32" providerId="LiveId" clId="{885A957D-35B4-47B3-B23D-EEC21627272E}" dt="2019-07-11T06:07:43.201" v="1879" actId="1076"/>
          <ac:picMkLst>
            <pc:docMk/>
            <pc:sldMk cId="804710004" sldId="317"/>
            <ac:picMk id="13" creationId="{9283B938-C8A5-4A54-9308-D99945E9C491}"/>
          </ac:picMkLst>
        </pc:picChg>
        <pc:picChg chg="add mod">
          <ac:chgData name="Stephen Wang" userId="2033283f466edd32" providerId="LiveId" clId="{885A957D-35B4-47B3-B23D-EEC21627272E}" dt="2019-07-11T06:07:44.633" v="1880" actId="1076"/>
          <ac:picMkLst>
            <pc:docMk/>
            <pc:sldMk cId="804710004" sldId="317"/>
            <ac:picMk id="14" creationId="{9B1D7E1E-B452-427C-A685-CD4C11B3F6A2}"/>
          </ac:picMkLst>
        </pc:picChg>
        <pc:picChg chg="add del">
          <ac:chgData name="Stephen Wang" userId="2033283f466edd32" providerId="LiveId" clId="{885A957D-35B4-47B3-B23D-EEC21627272E}" dt="2019-07-11T06:00:05.787" v="1775"/>
          <ac:picMkLst>
            <pc:docMk/>
            <pc:sldMk cId="804710004" sldId="317"/>
            <ac:picMk id="15" creationId="{D5C50B60-A49F-46EA-A1D7-42C42D09343E}"/>
          </ac:picMkLst>
        </pc:picChg>
        <pc:picChg chg="add mod">
          <ac:chgData name="Stephen Wang" userId="2033283f466edd32" providerId="LiveId" clId="{885A957D-35B4-47B3-B23D-EEC21627272E}" dt="2019-07-11T06:07:47.218" v="1881" actId="1076"/>
          <ac:picMkLst>
            <pc:docMk/>
            <pc:sldMk cId="804710004" sldId="317"/>
            <ac:picMk id="16" creationId="{9C880160-6A7D-4460-9127-591F252E7246}"/>
          </ac:picMkLst>
        </pc:picChg>
        <pc:picChg chg="add mod">
          <ac:chgData name="Stephen Wang" userId="2033283f466edd32" providerId="LiveId" clId="{885A957D-35B4-47B3-B23D-EEC21627272E}" dt="2019-07-11T06:07:50.235" v="1882" actId="1076"/>
          <ac:picMkLst>
            <pc:docMk/>
            <pc:sldMk cId="804710004" sldId="317"/>
            <ac:picMk id="17" creationId="{CAB43085-CD59-492C-AEC4-E4D2F36083CF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0" creationId="{8B7A9997-8921-4D04-84C8-D480F1E4F6CE}"/>
          </ac:picMkLst>
        </pc:picChg>
        <pc:picChg chg="del">
          <ac:chgData name="Stephen Wang" userId="2033283f466edd32" providerId="LiveId" clId="{885A957D-35B4-47B3-B23D-EEC21627272E}" dt="2019-07-11T05:59:10.146" v="1763" actId="478"/>
          <ac:picMkLst>
            <pc:docMk/>
            <pc:sldMk cId="804710004" sldId="317"/>
            <ac:picMk id="2052" creationId="{CAA4EF2E-A243-4B8F-B104-002D632DF2EC}"/>
          </ac:picMkLst>
        </pc:picChg>
      </pc:sldChg>
      <pc:sldChg chg="addSp delSp modSp add">
        <pc:chgData name="Stephen Wang" userId="2033283f466edd32" providerId="LiveId" clId="{885A957D-35B4-47B3-B23D-EEC21627272E}" dt="2019-07-16T01:13:30.110" v="3238" actId="20577"/>
        <pc:sldMkLst>
          <pc:docMk/>
          <pc:sldMk cId="311921637" sldId="319"/>
        </pc:sldMkLst>
        <pc:spChg chg="mod">
          <ac:chgData name="Stephen Wang" userId="2033283f466edd32" providerId="LiveId" clId="{885A957D-35B4-47B3-B23D-EEC21627272E}" dt="2019-07-16T01:13:30.110" v="3238" actId="20577"/>
          <ac:spMkLst>
            <pc:docMk/>
            <pc:sldMk cId="311921637" sldId="319"/>
            <ac:spMk id="2" creationId="{37215952-9A25-4CE1-8594-098D45C009A8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5" creationId="{E27FEF2E-E7D2-4988-B412-284B5B2D71F9}"/>
          </ac:spMkLst>
        </pc:spChg>
        <pc:spChg chg="add del mod">
          <ac:chgData name="Stephen Wang" userId="2033283f466edd32" providerId="LiveId" clId="{885A957D-35B4-47B3-B23D-EEC21627272E}" dt="2019-07-11T06:09:06.062" v="1894"/>
          <ac:spMkLst>
            <pc:docMk/>
            <pc:sldMk cId="311921637" sldId="319"/>
            <ac:spMk id="6" creationId="{B15DA357-5329-4622-8C33-652F35B0ADFD}"/>
          </ac:spMkLst>
        </pc:spChg>
        <pc:spChg chg="add del mod">
          <ac:chgData name="Stephen Wang" userId="2033283f466edd32" providerId="LiveId" clId="{885A957D-35B4-47B3-B23D-EEC21627272E}" dt="2019-07-11T06:09:10.762" v="1895"/>
          <ac:spMkLst>
            <pc:docMk/>
            <pc:sldMk cId="311921637" sldId="319"/>
            <ac:spMk id="7" creationId="{FC52DF77-8124-48CA-BA1A-DC8FFE583EAB}"/>
          </ac:spMkLst>
        </pc:spChg>
        <pc:spChg chg="del">
          <ac:chgData name="Stephen Wang" userId="2033283f466edd32" providerId="LiveId" clId="{885A957D-35B4-47B3-B23D-EEC21627272E}" dt="2019-07-11T06:08:58.507" v="1893" actId="478"/>
          <ac:spMkLst>
            <pc:docMk/>
            <pc:sldMk cId="311921637" sldId="319"/>
            <ac:spMk id="8" creationId="{702313F6-4373-4D2C-BE09-B055EFB6C492}"/>
          </ac:spMkLst>
        </pc:spChg>
        <pc:spChg chg="add del mod">
          <ac:chgData name="Stephen Wang" userId="2033283f466edd32" providerId="LiveId" clId="{885A957D-35B4-47B3-B23D-EEC21627272E}" dt="2019-07-11T06:09:20.873" v="1898"/>
          <ac:spMkLst>
            <pc:docMk/>
            <pc:sldMk cId="311921637" sldId="319"/>
            <ac:spMk id="9" creationId="{E859E2A7-560F-4499-9CEF-0C15878333DB}"/>
          </ac:spMkLst>
        </pc:spChg>
        <pc:spChg chg="add mod">
          <ac:chgData name="Stephen Wang" userId="2033283f466edd32" providerId="LiveId" clId="{885A957D-35B4-47B3-B23D-EEC21627272E}" dt="2019-07-11T08:35:37.198" v="3134" actId="1076"/>
          <ac:spMkLst>
            <pc:docMk/>
            <pc:sldMk cId="311921637" sldId="319"/>
            <ac:spMk id="10" creationId="{3EE8E22A-80EE-4B17-90C9-940CF31FC3CB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11" creationId="{0A8B12FB-0CDB-47A7-83A3-0F661AB89990}"/>
          </ac:spMkLst>
        </pc:spChg>
        <pc:spChg chg="add mod">
          <ac:chgData name="Stephen Wang" userId="2033283f466edd32" providerId="LiveId" clId="{885A957D-35B4-47B3-B23D-EEC21627272E}" dt="2019-07-11T08:35:54.032" v="3139" actId="1076"/>
          <ac:spMkLst>
            <pc:docMk/>
            <pc:sldMk cId="311921637" sldId="319"/>
            <ac:spMk id="12" creationId="{A6DEF53B-1031-432D-AF07-8A78FA9C7025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4" creationId="{7D175E3A-013B-4564-85B5-C75B79B9D074}"/>
          </ac:spMkLst>
        </pc:spChg>
        <pc:spChg chg="add mod">
          <ac:chgData name="Stephen Wang" userId="2033283f466edd32" providerId="LiveId" clId="{885A957D-35B4-47B3-B23D-EEC21627272E}" dt="2019-07-11T08:36:34.769" v="3146" actId="1076"/>
          <ac:spMkLst>
            <pc:docMk/>
            <pc:sldMk cId="311921637" sldId="319"/>
            <ac:spMk id="15" creationId="{A234C273-E4B7-4A0C-A353-B9A08F475DE9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6" creationId="{16ADC10B-2A08-44BE-89FF-5CE9278CBA63}"/>
          </ac:spMkLst>
        </pc:spChg>
        <pc:spChg chg="add mod">
          <ac:chgData name="Stephen Wang" userId="2033283f466edd32" providerId="LiveId" clId="{885A957D-35B4-47B3-B23D-EEC21627272E}" dt="2019-07-11T08:36:40.221" v="3147" actId="1076"/>
          <ac:spMkLst>
            <pc:docMk/>
            <pc:sldMk cId="311921637" sldId="319"/>
            <ac:spMk id="19" creationId="{C2208763-ACE8-47F9-9FC5-59FFB2FA1E03}"/>
          </ac:spMkLst>
        </pc:spChg>
        <pc:spChg chg="add mod">
          <ac:chgData name="Stephen Wang" userId="2033283f466edd32" providerId="LiveId" clId="{885A957D-35B4-47B3-B23D-EEC21627272E}" dt="2019-07-11T08:37:09.247" v="3153" actId="1076"/>
          <ac:spMkLst>
            <pc:docMk/>
            <pc:sldMk cId="311921637" sldId="319"/>
            <ac:spMk id="20" creationId="{CB056E94-731A-4FF9-9296-018AB3C9F9E7}"/>
          </ac:spMkLst>
        </pc:spChg>
        <pc:picChg chg="add mod">
          <ac:chgData name="Stephen Wang" userId="2033283f466edd32" providerId="LiveId" clId="{885A957D-35B4-47B3-B23D-EEC21627272E}" dt="2019-07-11T08:35:54.032" v="3139" actId="1076"/>
          <ac:picMkLst>
            <pc:docMk/>
            <pc:sldMk cId="311921637" sldId="319"/>
            <ac:picMk id="13" creationId="{67B03237-81EB-4062-9137-10B2446D7579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17" creationId="{410EB369-96E0-4DE4-821F-CDC36C0CEED5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18" creationId="{B2A16A8E-776B-471D-BD7D-42BFB14A6B8C}"/>
          </ac:picMkLst>
        </pc:picChg>
        <pc:picChg chg="add mod">
          <ac:chgData name="Stephen Wang" userId="2033283f466edd32" providerId="LiveId" clId="{885A957D-35B4-47B3-B23D-EEC21627272E}" dt="2019-07-11T08:35:37.198" v="3134" actId="1076"/>
          <ac:picMkLst>
            <pc:docMk/>
            <pc:sldMk cId="311921637" sldId="319"/>
            <ac:picMk id="9218" creationId="{15C979E8-EDBF-4EB6-9F4E-D4CBC227801C}"/>
          </ac:picMkLst>
        </pc:picChg>
        <pc:picChg chg="add del">
          <ac:chgData name="Stephen Wang" userId="2033283f466edd32" providerId="LiveId" clId="{885A957D-35B4-47B3-B23D-EEC21627272E}" dt="2019-07-11T06:09:12.348" v="1897"/>
          <ac:picMkLst>
            <pc:docMk/>
            <pc:sldMk cId="311921637" sldId="319"/>
            <ac:picMk id="9220" creationId="{8C052BE3-544E-4EDF-9EC5-7ECACD8933B3}"/>
          </ac:picMkLst>
        </pc:picChg>
        <pc:picChg chg="add mod">
          <ac:chgData name="Stephen Wang" userId="2033283f466edd32" providerId="LiveId" clId="{885A957D-35B4-47B3-B23D-EEC21627272E}" dt="2019-07-11T08:36:34.769" v="3146" actId="1076"/>
          <ac:picMkLst>
            <pc:docMk/>
            <pc:sldMk cId="311921637" sldId="319"/>
            <ac:picMk id="9222" creationId="{211EC1F5-3DE5-4475-825B-AC8F5A9568C2}"/>
          </ac:picMkLst>
        </pc:picChg>
        <pc:picChg chg="add mod">
          <ac:chgData name="Stephen Wang" userId="2033283f466edd32" providerId="LiveId" clId="{885A957D-35B4-47B3-B23D-EEC21627272E}" dt="2019-07-11T08:36:40.221" v="3147" actId="1076"/>
          <ac:picMkLst>
            <pc:docMk/>
            <pc:sldMk cId="311921637" sldId="319"/>
            <ac:picMk id="9224" creationId="{A26BFA13-EA2C-43D5-AD5F-B1BC7724A3CF}"/>
          </ac:picMkLst>
        </pc:picChg>
      </pc:sldChg>
      <pc:sldChg chg="addSp delSp modSp add">
        <pc:chgData name="Stephen Wang" userId="2033283f466edd32" providerId="LiveId" clId="{885A957D-35B4-47B3-B23D-EEC21627272E}" dt="2019-07-11T06:53:44.885" v="2152" actId="121"/>
        <pc:sldMkLst>
          <pc:docMk/>
          <pc:sldMk cId="308236386" sldId="321"/>
        </pc:sldMkLst>
        <pc:spChg chg="mod">
          <ac:chgData name="Stephen Wang" userId="2033283f466edd32" providerId="LiveId" clId="{885A957D-35B4-47B3-B23D-EEC21627272E}" dt="2019-07-11T06:41:50.023" v="2117" actId="20577"/>
          <ac:spMkLst>
            <pc:docMk/>
            <pc:sldMk cId="308236386" sldId="321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6:41:59.336" v="2119"/>
          <ac:spMkLst>
            <pc:docMk/>
            <pc:sldMk cId="308236386" sldId="321"/>
            <ac:spMk id="5" creationId="{D5B77EBB-EBE5-41DC-A974-284FDD1B35AC}"/>
          </ac:spMkLst>
        </pc:spChg>
        <pc:spChg chg="del">
          <ac:chgData name="Stephen Wang" userId="2033283f466edd32" providerId="LiveId" clId="{885A957D-35B4-47B3-B23D-EEC21627272E}" dt="2019-07-11T06:41:54.199" v="2118" actId="478"/>
          <ac:spMkLst>
            <pc:docMk/>
            <pc:sldMk cId="308236386" sldId="321"/>
            <ac:spMk id="6" creationId="{80928251-3870-4B2E-B085-2BE2D9D9020F}"/>
          </ac:spMkLst>
        </pc:spChg>
        <pc:spChg chg="add del mod">
          <ac:chgData name="Stephen Wang" userId="2033283f466edd32" providerId="LiveId" clId="{885A957D-35B4-47B3-B23D-EEC21627272E}" dt="2019-07-11T06:42:34.613" v="2128"/>
          <ac:spMkLst>
            <pc:docMk/>
            <pc:sldMk cId="308236386" sldId="321"/>
            <ac:spMk id="7" creationId="{7B997F0B-0ACD-492E-B50F-5B8511140551}"/>
          </ac:spMkLst>
        </pc:spChg>
        <pc:spChg chg="add del mod">
          <ac:chgData name="Stephen Wang" userId="2033283f466edd32" providerId="LiveId" clId="{885A957D-35B4-47B3-B23D-EEC21627272E}" dt="2019-07-11T06:53:44.885" v="2152" actId="121"/>
          <ac:spMkLst>
            <pc:docMk/>
            <pc:sldMk cId="308236386" sldId="321"/>
            <ac:spMk id="8" creationId="{1C7B0304-C9B6-444C-A64A-9D28453ADD3A}"/>
          </ac:spMkLst>
        </pc:spChg>
        <pc:picChg chg="add del">
          <ac:chgData name="Stephen Wang" userId="2033283f466edd32" providerId="LiveId" clId="{885A957D-35B4-47B3-B23D-EEC21627272E}" dt="2019-07-11T06:42:30.614" v="2125"/>
          <ac:picMkLst>
            <pc:docMk/>
            <pc:sldMk cId="308236386" sldId="321"/>
            <ac:picMk id="14338" creationId="{66704DA0-2EEC-44FE-85D9-8C411266C8FE}"/>
          </ac:picMkLst>
        </pc:picChg>
        <pc:picChg chg="add del">
          <ac:chgData name="Stephen Wang" userId="2033283f466edd32" providerId="LiveId" clId="{885A957D-35B4-47B3-B23D-EEC21627272E}" dt="2019-07-11T06:42:33.699" v="2127"/>
          <ac:picMkLst>
            <pc:docMk/>
            <pc:sldMk cId="308236386" sldId="321"/>
            <ac:picMk id="14340" creationId="{4C357F85-EF01-4226-B56C-907A5750FFA1}"/>
          </ac:picMkLst>
        </pc:picChg>
        <pc:picChg chg="add">
          <ac:chgData name="Stephen Wang" userId="2033283f466edd32" providerId="LiveId" clId="{885A957D-35B4-47B3-B23D-EEC21627272E}" dt="2019-07-11T06:42:34.613" v="2128"/>
          <ac:picMkLst>
            <pc:docMk/>
            <pc:sldMk cId="308236386" sldId="321"/>
            <ac:picMk id="14342" creationId="{ACE25C0A-4EAD-42DF-A6F6-0ECBA8740838}"/>
          </ac:picMkLst>
        </pc:picChg>
      </pc:sldChg>
      <pc:sldChg chg="addSp delSp modSp add">
        <pc:chgData name="Stephen Wang" userId="2033283f466edd32" providerId="LiveId" clId="{885A957D-35B4-47B3-B23D-EEC21627272E}" dt="2019-07-11T07:08:49.963" v="2231" actId="14100"/>
        <pc:sldMkLst>
          <pc:docMk/>
          <pc:sldMk cId="1166939415" sldId="323"/>
        </pc:sldMkLst>
        <pc:spChg chg="mod">
          <ac:chgData name="Stephen Wang" userId="2033283f466edd32" providerId="LiveId" clId="{885A957D-35B4-47B3-B23D-EEC21627272E}" dt="2019-07-11T07:05:31.684" v="2220" actId="313"/>
          <ac:spMkLst>
            <pc:docMk/>
            <pc:sldMk cId="1166939415" sldId="323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06:31.318" v="2222"/>
          <ac:spMkLst>
            <pc:docMk/>
            <pc:sldMk cId="1166939415" sldId="323"/>
            <ac:spMk id="3" creationId="{20614F4D-25F0-4185-9478-6588051C8950}"/>
          </ac:spMkLst>
        </pc:spChg>
        <pc:spChg chg="add del mod">
          <ac:chgData name="Stephen Wang" userId="2033283f466edd32" providerId="LiveId" clId="{885A957D-35B4-47B3-B23D-EEC21627272E}" dt="2019-07-11T07:08:22.023" v="2224"/>
          <ac:spMkLst>
            <pc:docMk/>
            <pc:sldMk cId="1166939415" sldId="323"/>
            <ac:spMk id="7" creationId="{30509520-C796-45CD-A9B4-FFC2B5CA25E7}"/>
          </ac:spMkLst>
        </pc:spChg>
        <pc:spChg chg="del">
          <ac:chgData name="Stephen Wang" userId="2033283f466edd32" providerId="LiveId" clId="{885A957D-35B4-47B3-B23D-EEC21627272E}" dt="2019-07-11T07:08:20.276" v="2223" actId="478"/>
          <ac:spMkLst>
            <pc:docMk/>
            <pc:sldMk cId="1166939415" sldId="323"/>
            <ac:spMk id="8" creationId="{1C7B0304-C9B6-444C-A64A-9D28453ADD3A}"/>
          </ac:spMkLst>
        </pc:spChg>
        <pc:spChg chg="add mod">
          <ac:chgData name="Stephen Wang" userId="2033283f466edd32" providerId="LiveId" clId="{885A957D-35B4-47B3-B23D-EEC21627272E}" dt="2019-07-11T07:08:49.963" v="2231" actId="14100"/>
          <ac:spMkLst>
            <pc:docMk/>
            <pc:sldMk cId="1166939415" sldId="323"/>
            <ac:spMk id="10" creationId="{7E33F8B0-DAE3-4905-AD0D-F6E7F3704345}"/>
          </ac:spMkLst>
        </pc:spChg>
        <pc:picChg chg="add mod">
          <ac:chgData name="Stephen Wang" userId="2033283f466edd32" providerId="LiveId" clId="{885A957D-35B4-47B3-B23D-EEC21627272E}" dt="2019-07-11T07:06:31.318" v="2222"/>
          <ac:picMkLst>
            <pc:docMk/>
            <pc:sldMk cId="1166939415" sldId="323"/>
            <ac:picMk id="5" creationId="{546425C5-F1C8-4DA9-95F1-83C8C9AB9041}"/>
          </ac:picMkLst>
        </pc:picChg>
        <pc:picChg chg="add mod">
          <ac:chgData name="Stephen Wang" userId="2033283f466edd32" providerId="LiveId" clId="{885A957D-35B4-47B3-B23D-EEC21627272E}" dt="2019-07-11T07:08:27.023" v="2225" actId="1076"/>
          <ac:picMkLst>
            <pc:docMk/>
            <pc:sldMk cId="1166939415" sldId="323"/>
            <ac:picMk id="9" creationId="{23D459D6-A716-4120-B697-800085BDEC78}"/>
          </ac:picMkLst>
        </pc:picChg>
        <pc:picChg chg="del">
          <ac:chgData name="Stephen Wang" userId="2033283f466edd32" providerId="LiveId" clId="{885A957D-35B4-47B3-B23D-EEC21627272E}" dt="2019-07-11T07:06:30.107" v="2221" actId="478"/>
          <ac:picMkLst>
            <pc:docMk/>
            <pc:sldMk cId="1166939415" sldId="323"/>
            <ac:picMk id="14342" creationId="{ACE25C0A-4EAD-42DF-A6F6-0ECBA8740838}"/>
          </ac:picMkLst>
        </pc:picChg>
      </pc:sldChg>
      <pc:sldChg chg="add">
        <pc:chgData name="Stephen Wang" userId="2033283f466edd32" providerId="LiveId" clId="{885A957D-35B4-47B3-B23D-EEC21627272E}" dt="2019-07-11T07:09:14.983" v="2234"/>
        <pc:sldMkLst>
          <pc:docMk/>
          <pc:sldMk cId="2943465436" sldId="324"/>
        </pc:sldMkLst>
      </pc:sldChg>
      <pc:sldChg chg="addSp delSp modSp add">
        <pc:chgData name="Stephen Wang" userId="2033283f466edd32" providerId="LiveId" clId="{885A957D-35B4-47B3-B23D-EEC21627272E}" dt="2019-07-11T07:18:03.084" v="2419" actId="20577"/>
        <pc:sldMkLst>
          <pc:docMk/>
          <pc:sldMk cId="1816766758" sldId="325"/>
        </pc:sldMkLst>
        <pc:spChg chg="mod">
          <ac:chgData name="Stephen Wang" userId="2033283f466edd32" providerId="LiveId" clId="{885A957D-35B4-47B3-B23D-EEC21627272E}" dt="2019-07-11T07:12:58.888" v="2346" actId="20577"/>
          <ac:spMkLst>
            <pc:docMk/>
            <pc:sldMk cId="1816766758" sldId="325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16:15.717" v="2389"/>
          <ac:spMkLst>
            <pc:docMk/>
            <pc:sldMk cId="1816766758" sldId="325"/>
            <ac:spMk id="5" creationId="{AFDC41F5-665F-46B4-B371-4266EB9E0DFD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6" creationId="{8A8EFB8F-A4DE-4D1C-B01B-2FC05310AED6}"/>
          </ac:spMkLst>
        </pc:spChg>
        <pc:spChg chg="del">
          <ac:chgData name="Stephen Wang" userId="2033283f466edd32" providerId="LiveId" clId="{885A957D-35B4-47B3-B23D-EEC21627272E}" dt="2019-07-11T07:11:11.793" v="2318" actId="478"/>
          <ac:spMkLst>
            <pc:docMk/>
            <pc:sldMk cId="1816766758" sldId="325"/>
            <ac:spMk id="8" creationId="{1C7B0304-C9B6-444C-A64A-9D28453ADD3A}"/>
          </ac:spMkLst>
        </pc:spChg>
        <pc:spChg chg="add del mod">
          <ac:chgData name="Stephen Wang" userId="2033283f466edd32" providerId="LiveId" clId="{885A957D-35B4-47B3-B23D-EEC21627272E}" dt="2019-07-11T07:12:03.247" v="2319"/>
          <ac:spMkLst>
            <pc:docMk/>
            <pc:sldMk cId="1816766758" sldId="325"/>
            <ac:spMk id="10" creationId="{0BD146CC-3F05-4B97-8A01-627D192AE9E8}"/>
          </ac:spMkLst>
        </pc:spChg>
        <pc:spChg chg="add mod">
          <ac:chgData name="Stephen Wang" userId="2033283f466edd32" providerId="LiveId" clId="{885A957D-35B4-47B3-B23D-EEC21627272E}" dt="2019-07-11T07:18:01.688" v="2418" actId="20577"/>
          <ac:spMkLst>
            <pc:docMk/>
            <pc:sldMk cId="1816766758" sldId="325"/>
            <ac:spMk id="12" creationId="{B937DC6D-1142-4F16-8DC1-CE165FC7694E}"/>
          </ac:spMkLst>
        </pc:spChg>
        <pc:spChg chg="add mod">
          <ac:chgData name="Stephen Wang" userId="2033283f466edd32" providerId="LiveId" clId="{885A957D-35B4-47B3-B23D-EEC21627272E}" dt="2019-07-11T07:18:03.084" v="2419" actId="20577"/>
          <ac:spMkLst>
            <pc:docMk/>
            <pc:sldMk cId="1816766758" sldId="325"/>
            <ac:spMk id="14" creationId="{17665534-52DB-48B9-8896-ECA8BA211F78}"/>
          </ac:spMkLst>
        </pc:spChg>
        <pc:picChg chg="del">
          <ac:chgData name="Stephen Wang" userId="2033283f466edd32" providerId="LiveId" clId="{885A957D-35B4-47B3-B23D-EEC21627272E}" dt="2019-07-11T07:11:11.793" v="2318" actId="478"/>
          <ac:picMkLst>
            <pc:docMk/>
            <pc:sldMk cId="1816766758" sldId="325"/>
            <ac:picMk id="9" creationId="{95AD3551-D9CB-4820-AAD3-E1E2F1681FB6}"/>
          </ac:picMkLst>
        </pc:picChg>
        <pc:picChg chg="add mod">
          <ac:chgData name="Stephen Wang" userId="2033283f466edd32" providerId="LiveId" clId="{885A957D-35B4-47B3-B23D-EEC21627272E}" dt="2019-07-11T07:17:47.061" v="2413" actId="14100"/>
          <ac:picMkLst>
            <pc:docMk/>
            <pc:sldMk cId="1816766758" sldId="325"/>
            <ac:picMk id="11" creationId="{6C1689D0-AD99-4628-B66A-4E63F23FA3C1}"/>
          </ac:picMkLst>
        </pc:picChg>
        <pc:picChg chg="add mod">
          <ac:chgData name="Stephen Wang" userId="2033283f466edd32" providerId="LiveId" clId="{885A957D-35B4-47B3-B23D-EEC21627272E}" dt="2019-07-11T07:17:52.851" v="2415" actId="1076"/>
          <ac:picMkLst>
            <pc:docMk/>
            <pc:sldMk cId="1816766758" sldId="325"/>
            <ac:picMk id="13" creationId="{178DA781-D656-40E4-B4BA-3AA75B8ED59E}"/>
          </ac:picMkLst>
        </pc:picChg>
      </pc:sldChg>
      <pc:sldChg chg="addSp delSp modSp add">
        <pc:chgData name="Stephen Wang" userId="2033283f466edd32" providerId="LiveId" clId="{885A957D-35B4-47B3-B23D-EEC21627272E}" dt="2019-07-11T08:08:35.629" v="2903" actId="20577"/>
        <pc:sldMkLst>
          <pc:docMk/>
          <pc:sldMk cId="1363580025" sldId="326"/>
        </pc:sldMkLst>
        <pc:spChg chg="mod">
          <ac:chgData name="Stephen Wang" userId="2033283f466edd32" providerId="LiveId" clId="{885A957D-35B4-47B3-B23D-EEC21627272E}" dt="2019-07-11T07:37:52.552" v="2454" actId="5793"/>
          <ac:spMkLst>
            <pc:docMk/>
            <pc:sldMk cId="1363580025" sldId="326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38:21.409" v="2455"/>
          <ac:spMkLst>
            <pc:docMk/>
            <pc:sldMk cId="1363580025" sldId="326"/>
            <ac:spMk id="6" creationId="{E9783A06-2BDD-41EE-A7EB-4CD8254F0F4A}"/>
          </ac:spMkLst>
        </pc:spChg>
        <pc:spChg chg="add del mod">
          <ac:chgData name="Stephen Wang" userId="2033283f466edd32" providerId="LiveId" clId="{885A957D-35B4-47B3-B23D-EEC21627272E}" dt="2019-07-11T07:33:59.992" v="2432"/>
          <ac:spMkLst>
            <pc:docMk/>
            <pc:sldMk cId="1363580025" sldId="326"/>
            <ac:spMk id="8" creationId="{E1154299-3FDC-48EE-BD19-1BB9FCB53897}"/>
          </ac:spMkLst>
        </pc:spChg>
        <pc:spChg chg="del">
          <ac:chgData name="Stephen Wang" userId="2033283f466edd32" providerId="LiveId" clId="{885A957D-35B4-47B3-B23D-EEC21627272E}" dt="2019-07-11T07:20:15.433" v="2431" actId="478"/>
          <ac:spMkLst>
            <pc:docMk/>
            <pc:sldMk cId="1363580025" sldId="326"/>
            <ac:spMk id="10" creationId="{7E33F8B0-DAE3-4905-AD0D-F6E7F3704345}"/>
          </ac:spMkLst>
        </pc:spChg>
        <pc:spChg chg="add del mod">
          <ac:chgData name="Stephen Wang" userId="2033283f466edd32" providerId="LiveId" clId="{885A957D-35B4-47B3-B23D-EEC21627272E}" dt="2019-07-11T07:37:10.355" v="2434"/>
          <ac:spMkLst>
            <pc:docMk/>
            <pc:sldMk cId="1363580025" sldId="326"/>
            <ac:spMk id="13" creationId="{BBFDEEE4-41B0-46A6-BFFB-292B88001E8E}"/>
          </ac:spMkLst>
        </pc:spChg>
        <pc:spChg chg="add del mod">
          <ac:chgData name="Stephen Wang" userId="2033283f466edd32" providerId="LiveId" clId="{885A957D-35B4-47B3-B23D-EEC21627272E}" dt="2019-07-11T07:41:06.837" v="2458"/>
          <ac:spMkLst>
            <pc:docMk/>
            <pc:sldMk cId="1363580025" sldId="326"/>
            <ac:spMk id="18" creationId="{8C828B4C-A0EC-48D8-8703-E0964FD21D73}"/>
          </ac:spMkLst>
        </pc:spChg>
        <pc:spChg chg="add del">
          <ac:chgData name="Stephen Wang" userId="2033283f466edd32" providerId="LiveId" clId="{885A957D-35B4-47B3-B23D-EEC21627272E}" dt="2019-07-11T08:06:04.366" v="2750"/>
          <ac:spMkLst>
            <pc:docMk/>
            <pc:sldMk cId="1363580025" sldId="326"/>
            <ac:spMk id="21" creationId="{F07DD6FA-AEA7-4A4A-9A79-AE0B9428FCBF}"/>
          </ac:spMkLst>
        </pc:spChg>
        <pc:spChg chg="add mod">
          <ac:chgData name="Stephen Wang" userId="2033283f466edd32" providerId="LiveId" clId="{885A957D-35B4-47B3-B23D-EEC21627272E}" dt="2019-07-11T08:08:35.629" v="2903" actId="20577"/>
          <ac:spMkLst>
            <pc:docMk/>
            <pc:sldMk cId="1363580025" sldId="326"/>
            <ac:spMk id="22" creationId="{945A936E-07D8-4CFD-8CE4-4C59975320F0}"/>
          </ac:spMkLst>
        </pc:sp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5" creationId="{546425C5-F1C8-4DA9-95F1-83C8C9AB9041}"/>
          </ac:picMkLst>
        </pc:picChg>
        <pc:picChg chg="del">
          <ac:chgData name="Stephen Wang" userId="2033283f466edd32" providerId="LiveId" clId="{885A957D-35B4-47B3-B23D-EEC21627272E}" dt="2019-07-11T07:20:15.433" v="2431" actId="478"/>
          <ac:picMkLst>
            <pc:docMk/>
            <pc:sldMk cId="1363580025" sldId="326"/>
            <ac:picMk id="9" creationId="{23D459D6-A716-4120-B697-800085BDEC78}"/>
          </ac:picMkLst>
        </pc:picChg>
        <pc:picChg chg="add del mod">
          <ac:chgData name="Stephen Wang" userId="2033283f466edd32" providerId="LiveId" clId="{885A957D-35B4-47B3-B23D-EEC21627272E}" dt="2019-07-11T07:36:58.867" v="2433" actId="478"/>
          <ac:picMkLst>
            <pc:docMk/>
            <pc:sldMk cId="1363580025" sldId="326"/>
            <ac:picMk id="11" creationId="{ECC4B817-07B6-4E58-A33F-C686FAFCD715}"/>
          </ac:picMkLst>
        </pc:picChg>
        <pc:picChg chg="add mod">
          <ac:chgData name="Stephen Wang" userId="2033283f466edd32" providerId="LiveId" clId="{885A957D-35B4-47B3-B23D-EEC21627272E}" dt="2019-07-11T08:06:09.423" v="2753" actId="1076"/>
          <ac:picMkLst>
            <pc:docMk/>
            <pc:sldMk cId="1363580025" sldId="326"/>
            <ac:picMk id="15" creationId="{CB9F6E90-0C41-43C9-9A89-4002473648F1}"/>
          </ac:picMkLst>
        </pc:picChg>
        <pc:picChg chg="add del mod">
          <ac:chgData name="Stephen Wang" userId="2033283f466edd32" providerId="LiveId" clId="{885A957D-35B4-47B3-B23D-EEC21627272E}" dt="2019-07-11T07:40:56.297" v="2457" actId="478"/>
          <ac:picMkLst>
            <pc:docMk/>
            <pc:sldMk cId="1363580025" sldId="326"/>
            <ac:picMk id="16" creationId="{EBA6DCB3-5F72-495B-B963-52BA29CD2C35}"/>
          </ac:picMkLst>
        </pc:picChg>
        <pc:picChg chg="add mod">
          <ac:chgData name="Stephen Wang" userId="2033283f466edd32" providerId="LiveId" clId="{885A957D-35B4-47B3-B23D-EEC21627272E}" dt="2019-07-11T08:08:01.771" v="2866" actId="1076"/>
          <ac:picMkLst>
            <pc:docMk/>
            <pc:sldMk cId="1363580025" sldId="326"/>
            <ac:picMk id="20" creationId="{EC4AAB06-3006-4EAB-ADBE-2FE1D76C668E}"/>
          </ac:picMkLst>
        </pc:picChg>
      </pc:sldChg>
      <pc:sldChg chg="addSp delSp modSp add">
        <pc:chgData name="Stephen Wang" userId="2033283f466edd32" providerId="LiveId" clId="{885A957D-35B4-47B3-B23D-EEC21627272E}" dt="2019-07-11T08:09:26.408" v="2926" actId="20577"/>
        <pc:sldMkLst>
          <pc:docMk/>
          <pc:sldMk cId="4174459582" sldId="327"/>
        </pc:sldMkLst>
        <pc:spChg chg="mod">
          <ac:chgData name="Stephen Wang" userId="2033283f466edd32" providerId="LiveId" clId="{885A957D-35B4-47B3-B23D-EEC21627272E}" dt="2019-07-11T08:09:26.408" v="2926" actId="20577"/>
          <ac:spMkLst>
            <pc:docMk/>
            <pc:sldMk cId="4174459582" sldId="327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7:42:57.095" v="2475"/>
          <ac:spMkLst>
            <pc:docMk/>
            <pc:sldMk cId="4174459582" sldId="327"/>
            <ac:spMk id="5" creationId="{8AC1A4C9-6D93-4488-B408-523E322D3B18}"/>
          </ac:spMkLst>
        </pc:spChg>
        <pc:spChg chg="add del mod">
          <ac:chgData name="Stephen Wang" userId="2033283f466edd32" providerId="LiveId" clId="{885A957D-35B4-47B3-B23D-EEC21627272E}" dt="2019-07-11T07:55:05.072" v="2519"/>
          <ac:spMkLst>
            <pc:docMk/>
            <pc:sldMk cId="4174459582" sldId="327"/>
            <ac:spMk id="7" creationId="{2BB267FF-01C7-4D33-8663-40DBD581DE0F}"/>
          </ac:spMkLst>
        </pc:spChg>
        <pc:spChg chg="add del mod">
          <ac:chgData name="Stephen Wang" userId="2033283f466edd32" providerId="LiveId" clId="{885A957D-35B4-47B3-B23D-EEC21627272E}" dt="2019-07-11T07:48:46.059" v="2478"/>
          <ac:spMkLst>
            <pc:docMk/>
            <pc:sldMk cId="4174459582" sldId="327"/>
            <ac:spMk id="10" creationId="{70A2E88A-5C13-4CB4-9BAC-83F59BA855A4}"/>
          </ac:spMkLst>
        </pc:spChg>
        <pc:spChg chg="add del mod">
          <ac:chgData name="Stephen Wang" userId="2033283f466edd32" providerId="LiveId" clId="{885A957D-35B4-47B3-B23D-EEC21627272E}" dt="2019-07-11T07:50:53.395" v="2483"/>
          <ac:spMkLst>
            <pc:docMk/>
            <pc:sldMk cId="4174459582" sldId="327"/>
            <ac:spMk id="13" creationId="{073ADAD8-39A9-4CA8-86D3-398B507EA46D}"/>
          </ac:spMkLst>
        </pc:spChg>
        <pc:spChg chg="add mod">
          <ac:chgData name="Stephen Wang" userId="2033283f466edd32" providerId="LiveId" clId="{885A957D-35B4-47B3-B23D-EEC21627272E}" dt="2019-07-11T07:55:31.417" v="2522" actId="14100"/>
          <ac:spMkLst>
            <pc:docMk/>
            <pc:sldMk cId="4174459582" sldId="327"/>
            <ac:spMk id="21" creationId="{7F2C4F41-B31C-42C1-B8FB-5342248D132C}"/>
          </ac:spMkLst>
        </pc:spChg>
        <pc:spChg chg="add mod">
          <ac:chgData name="Stephen Wang" userId="2033283f466edd32" providerId="LiveId" clId="{885A957D-35B4-47B3-B23D-EEC21627272E}" dt="2019-07-11T07:59:01.068" v="2655" actId="14100"/>
          <ac:spMkLst>
            <pc:docMk/>
            <pc:sldMk cId="4174459582" sldId="327"/>
            <ac:spMk id="22" creationId="{87C79661-7348-4708-826B-661EA6EED279}"/>
          </ac:spMkLst>
        </pc:spChg>
        <pc:spChg chg="add mod">
          <ac:chgData name="Stephen Wang" userId="2033283f466edd32" providerId="LiveId" clId="{885A957D-35B4-47B3-B23D-EEC21627272E}" dt="2019-07-11T07:55:57.691" v="2534" actId="14100"/>
          <ac:spMkLst>
            <pc:docMk/>
            <pc:sldMk cId="4174459582" sldId="327"/>
            <ac:spMk id="23" creationId="{CF8F2E02-9829-4C7A-8A69-EBB3638FC615}"/>
          </ac:spMkLst>
        </pc:spChg>
        <pc:spChg chg="add mod">
          <ac:chgData name="Stephen Wang" userId="2033283f466edd32" providerId="LiveId" clId="{885A957D-35B4-47B3-B23D-EEC21627272E}" dt="2019-07-11T07:57:56.765" v="2613" actId="1076"/>
          <ac:spMkLst>
            <pc:docMk/>
            <pc:sldMk cId="4174459582" sldId="327"/>
            <ac:spMk id="24" creationId="{7847EA79-51B4-4D4E-8915-8F9E79C24436}"/>
          </ac:spMkLst>
        </pc:spChg>
        <pc:picChg chg="add del mod">
          <ac:chgData name="Stephen Wang" userId="2033283f466edd32" providerId="LiveId" clId="{885A957D-35B4-47B3-B23D-EEC21627272E}" dt="2019-07-11T07:48:44.128" v="2477" actId="478"/>
          <ac:picMkLst>
            <pc:docMk/>
            <pc:sldMk cId="4174459582" sldId="327"/>
            <ac:picMk id="8" creationId="{F47C8461-DDA3-4B5E-AF32-5FC5C3513E90}"/>
          </ac:picMkLst>
        </pc:picChg>
        <pc:picChg chg="add del mod">
          <ac:chgData name="Stephen Wang" userId="2033283f466edd32" providerId="LiveId" clId="{885A957D-35B4-47B3-B23D-EEC21627272E}" dt="2019-07-11T07:50:50.898" v="2480" actId="478"/>
          <ac:picMkLst>
            <pc:docMk/>
            <pc:sldMk cId="4174459582" sldId="327"/>
            <ac:picMk id="11" creationId="{298765DE-53AD-4ED2-B0A5-080A88E6353E}"/>
          </ac:picMkLst>
        </pc:picChg>
        <pc:picChg chg="add del">
          <ac:chgData name="Stephen Wang" userId="2033283f466edd32" providerId="LiveId" clId="{885A957D-35B4-47B3-B23D-EEC21627272E}" dt="2019-07-11T07:50:52.418" v="2482"/>
          <ac:picMkLst>
            <pc:docMk/>
            <pc:sldMk cId="4174459582" sldId="327"/>
            <ac:picMk id="14" creationId="{2698861C-D04A-4960-A9B4-F533EB173479}"/>
          </ac:picMkLst>
        </pc:picChg>
        <pc:picChg chg="del">
          <ac:chgData name="Stephen Wang" userId="2033283f466edd32" providerId="LiveId" clId="{885A957D-35B4-47B3-B23D-EEC21627272E}" dt="2019-07-11T07:41:53.024" v="2472" actId="478"/>
          <ac:picMkLst>
            <pc:docMk/>
            <pc:sldMk cId="4174459582" sldId="327"/>
            <ac:picMk id="15" creationId="{CB9F6E90-0C41-43C9-9A89-4002473648F1}"/>
          </ac:picMkLst>
        </pc:picChg>
        <pc:picChg chg="add mod">
          <ac:chgData name="Stephen Wang" userId="2033283f466edd32" providerId="LiveId" clId="{885A957D-35B4-47B3-B23D-EEC21627272E}" dt="2019-07-11T07:55:39.139" v="2527" actId="1076"/>
          <ac:picMkLst>
            <pc:docMk/>
            <pc:sldMk cId="4174459582" sldId="327"/>
            <ac:picMk id="16" creationId="{8BC49830-71A3-4703-AF1E-F5AA986F8785}"/>
          </ac:picMkLst>
        </pc:picChg>
        <pc:picChg chg="add del mod">
          <ac:chgData name="Stephen Wang" userId="2033283f466edd32" providerId="LiveId" clId="{885A957D-35B4-47B3-B23D-EEC21627272E}" dt="2019-07-11T07:52:56.337" v="2509" actId="478"/>
          <ac:picMkLst>
            <pc:docMk/>
            <pc:sldMk cId="4174459582" sldId="327"/>
            <ac:picMk id="17" creationId="{4D7C16EB-8463-41F5-BFDF-7045B96B8606}"/>
          </ac:picMkLst>
        </pc:picChg>
        <pc:picChg chg="add mod">
          <ac:chgData name="Stephen Wang" userId="2033283f466edd32" providerId="LiveId" clId="{885A957D-35B4-47B3-B23D-EEC21627272E}" dt="2019-07-11T07:53:21.871" v="2517" actId="1076"/>
          <ac:picMkLst>
            <pc:docMk/>
            <pc:sldMk cId="4174459582" sldId="327"/>
            <ac:picMk id="18" creationId="{E21F82B7-2593-4A37-9DC2-54AD678851BB}"/>
          </ac:picMkLst>
        </pc:picChg>
        <pc:picChg chg="add mod">
          <ac:chgData name="Stephen Wang" userId="2033283f466edd32" providerId="LiveId" clId="{885A957D-35B4-47B3-B23D-EEC21627272E}" dt="2019-07-11T07:55:05.072" v="2519"/>
          <ac:picMkLst>
            <pc:docMk/>
            <pc:sldMk cId="4174459582" sldId="327"/>
            <ac:picMk id="19" creationId="{D196C0E3-E9C7-41B3-9778-FC06177C6857}"/>
          </ac:picMkLst>
        </pc:picChg>
        <pc:picChg chg="del">
          <ac:chgData name="Stephen Wang" userId="2033283f466edd32" providerId="LiveId" clId="{885A957D-35B4-47B3-B23D-EEC21627272E}" dt="2019-07-11T07:41:54.503" v="2473" actId="478"/>
          <ac:picMkLst>
            <pc:docMk/>
            <pc:sldMk cId="4174459582" sldId="327"/>
            <ac:picMk id="20" creationId="{EC4AAB06-3006-4EAB-ADBE-2FE1D76C668E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994882195" sldId="328"/>
        </pc:sldMkLst>
        <pc:spChg chg="mod">
          <ac:chgData name="Stephen Wang" userId="2033283f466edd32" providerId="LiveId" clId="{885A957D-35B4-47B3-B23D-EEC21627272E}" dt="2019-07-11T08:09:48.777" v="2930"/>
          <ac:spMkLst>
            <pc:docMk/>
            <pc:sldMk cId="994882195" sldId="328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0:08.263" v="2659"/>
          <ac:spMkLst>
            <pc:docMk/>
            <pc:sldMk cId="994882195" sldId="328"/>
            <ac:spMk id="5" creationId="{DFFBE628-5406-489F-9303-371DE0671517}"/>
          </ac:spMkLst>
        </pc:spChg>
        <pc:spChg chg="add del mod">
          <ac:chgData name="Stephen Wang" userId="2033283f466edd32" providerId="LiveId" clId="{885A957D-35B4-47B3-B23D-EEC21627272E}" dt="2019-07-11T07:58:53.872" v="2654"/>
          <ac:spMkLst>
            <pc:docMk/>
            <pc:sldMk cId="994882195" sldId="328"/>
            <ac:spMk id="7" creationId="{3F1A3864-F165-4E1A-8D56-CAD069BB80E5}"/>
          </ac:spMkLst>
        </pc:spChg>
        <pc:spChg chg="add mod">
          <ac:chgData name="Stephen Wang" userId="2033283f466edd32" providerId="LiveId" clId="{885A957D-35B4-47B3-B23D-EEC21627272E}" dt="2019-07-11T07:59:18.901" v="2658" actId="14100"/>
          <ac:spMkLst>
            <pc:docMk/>
            <pc:sldMk cId="994882195" sldId="328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0:21.740" v="2665" actId="1076"/>
          <ac:spMkLst>
            <pc:docMk/>
            <pc:sldMk cId="994882195" sldId="328"/>
            <ac:spMk id="17" creationId="{E9239CFC-5726-48CB-8F21-C69F7F42BE1B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1" creationId="{7F2C4F41-B31C-42C1-B8FB-5342248D132C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2" creationId="{87C79661-7348-4708-826B-661EA6EED279}"/>
          </ac:spMkLst>
        </pc:spChg>
        <pc:spChg chg="del">
          <ac:chgData name="Stephen Wang" userId="2033283f466edd32" providerId="LiveId" clId="{885A957D-35B4-47B3-B23D-EEC21627272E}" dt="2019-07-11T07:58:52.697" v="2653" actId="478"/>
          <ac:spMkLst>
            <pc:docMk/>
            <pc:sldMk cId="994882195" sldId="328"/>
            <ac:spMk id="23" creationId="{CF8F2E02-9829-4C7A-8A69-EBB3638FC615}"/>
          </ac:spMkLst>
        </pc:spChg>
        <pc:picChg chg="add mod">
          <ac:chgData name="Stephen Wang" userId="2033283f466edd32" providerId="LiveId" clId="{885A957D-35B4-47B3-B23D-EEC21627272E}" dt="2019-07-11T07:58:53.872" v="2654"/>
          <ac:picMkLst>
            <pc:docMk/>
            <pc:sldMk cId="994882195" sldId="328"/>
            <ac:picMk id="8" creationId="{A539B406-F420-4F36-BB3A-AE25601118DA}"/>
          </ac:picMkLst>
        </pc:picChg>
        <pc:picChg chg="add mod">
          <ac:chgData name="Stephen Wang" userId="2033283f466edd32" providerId="LiveId" clId="{885A957D-35B4-47B3-B23D-EEC21627272E}" dt="2019-07-11T08:00:08.263" v="2659"/>
          <ac:picMkLst>
            <pc:docMk/>
            <pc:sldMk cId="994882195" sldId="328"/>
            <ac:picMk id="9" creationId="{27D24CD8-4B32-4FF1-A9A8-5B060BC98AA0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6" creationId="{8BC49830-71A3-4703-AF1E-F5AA986F8785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8" creationId="{E21F82B7-2593-4A37-9DC2-54AD678851BB}"/>
          </ac:picMkLst>
        </pc:picChg>
        <pc:picChg chg="del">
          <ac:chgData name="Stephen Wang" userId="2033283f466edd32" providerId="LiveId" clId="{885A957D-35B4-47B3-B23D-EEC21627272E}" dt="2019-07-11T07:58:52.697" v="2653" actId="478"/>
          <ac:picMkLst>
            <pc:docMk/>
            <pc:sldMk cId="994882195" sldId="328"/>
            <ac:picMk id="19" creationId="{D196C0E3-E9C7-41B3-9778-FC06177C6857}"/>
          </ac:picMkLst>
        </pc:picChg>
      </pc:sldChg>
      <pc:sldChg chg="addSp delSp modSp add modTransition">
        <pc:chgData name="Stephen Wang" userId="2033283f466edd32" providerId="LiveId" clId="{885A957D-35B4-47B3-B23D-EEC21627272E}" dt="2019-07-25T11:15:20.182" v="3357"/>
        <pc:sldMkLst>
          <pc:docMk/>
          <pc:sldMk cId="2983330336" sldId="329"/>
        </pc:sldMkLst>
        <pc:spChg chg="mod">
          <ac:chgData name="Stephen Wang" userId="2033283f466edd32" providerId="LiveId" clId="{885A957D-35B4-47B3-B23D-EEC21627272E}" dt="2019-07-11T08:09:51.529" v="2931"/>
          <ac:spMkLst>
            <pc:docMk/>
            <pc:sldMk cId="2983330336" sldId="329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02:33.712" v="2673"/>
          <ac:spMkLst>
            <pc:docMk/>
            <pc:sldMk cId="2983330336" sldId="329"/>
            <ac:spMk id="5" creationId="{119CD224-58BF-4F5B-ADF6-9828FF5EC1FA}"/>
          </ac:spMkLst>
        </pc:spChg>
        <pc:spChg chg="add del mod">
          <ac:chgData name="Stephen Wang" userId="2033283f466edd32" providerId="LiveId" clId="{885A957D-35B4-47B3-B23D-EEC21627272E}" dt="2019-07-11T08:01:43.658" v="2668"/>
          <ac:spMkLst>
            <pc:docMk/>
            <pc:sldMk cId="2983330336" sldId="329"/>
            <ac:spMk id="7" creationId="{BFFA4A79-D66F-4755-A2E2-ED775EBCBE48}"/>
          </ac:spMkLst>
        </pc:spChg>
        <pc:spChg chg="add mod">
          <ac:chgData name="Stephen Wang" userId="2033283f466edd32" providerId="LiveId" clId="{885A957D-35B4-47B3-B23D-EEC21627272E}" dt="2019-07-11T08:01:56.025" v="2672" actId="1076"/>
          <ac:spMkLst>
            <pc:docMk/>
            <pc:sldMk cId="2983330336" sldId="329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5" creationId="{3E965AEA-610F-4B20-B2A7-EE7135A26AEE}"/>
          </ac:spMkLst>
        </pc:spChg>
        <pc:spChg chg="add mod">
          <ac:chgData name="Stephen Wang" userId="2033283f466edd32" providerId="LiveId" clId="{885A957D-35B4-47B3-B23D-EEC21627272E}" dt="2019-07-11T08:02:42.632" v="2676" actId="14100"/>
          <ac:spMkLst>
            <pc:docMk/>
            <pc:sldMk cId="2983330336" sldId="329"/>
            <ac:spMk id="16" creationId="{0D099440-4D9F-402B-A519-ED93C1E1E319}"/>
          </ac:spMkLst>
        </pc:spChg>
        <pc:spChg chg="del">
          <ac:chgData name="Stephen Wang" userId="2033283f466edd32" providerId="LiveId" clId="{885A957D-35B4-47B3-B23D-EEC21627272E}" dt="2019-07-11T08:01:42.376" v="2667" actId="478"/>
          <ac:spMkLst>
            <pc:docMk/>
            <pc:sldMk cId="2983330336" sldId="329"/>
            <ac:spMk id="17" creationId="{E9239CFC-5726-48CB-8F21-C69F7F42BE1B}"/>
          </ac:spMkLst>
        </pc:sp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8" creationId="{A539B406-F420-4F36-BB3A-AE25601118DA}"/>
          </ac:picMkLst>
        </pc:picChg>
        <pc:picChg chg="del">
          <ac:chgData name="Stephen Wang" userId="2033283f466edd32" providerId="LiveId" clId="{885A957D-35B4-47B3-B23D-EEC21627272E}" dt="2019-07-11T08:01:42.376" v="2667" actId="478"/>
          <ac:picMkLst>
            <pc:docMk/>
            <pc:sldMk cId="2983330336" sldId="329"/>
            <ac:picMk id="9" creationId="{27D24CD8-4B32-4FF1-A9A8-5B060BC98AA0}"/>
          </ac:picMkLst>
        </pc:picChg>
        <pc:picChg chg="add mod">
          <ac:chgData name="Stephen Wang" userId="2033283f466edd32" providerId="LiveId" clId="{885A957D-35B4-47B3-B23D-EEC21627272E}" dt="2019-07-11T08:01:43.658" v="2668"/>
          <ac:picMkLst>
            <pc:docMk/>
            <pc:sldMk cId="2983330336" sldId="329"/>
            <ac:picMk id="10" creationId="{81841F45-25AF-4EFE-A91B-FC92F9A46485}"/>
          </ac:picMkLst>
        </pc:picChg>
        <pc:picChg chg="add mod">
          <ac:chgData name="Stephen Wang" userId="2033283f466edd32" providerId="LiveId" clId="{885A957D-35B4-47B3-B23D-EEC21627272E}" dt="2019-07-11T08:02:33.712" v="2673"/>
          <ac:picMkLst>
            <pc:docMk/>
            <pc:sldMk cId="2983330336" sldId="329"/>
            <ac:picMk id="11" creationId="{3B9AE826-2A6A-4957-BEEA-A949DBF02B0C}"/>
          </ac:picMkLst>
        </pc:picChg>
      </pc:sldChg>
      <pc:sldChg chg="addSp delSp modSp add">
        <pc:chgData name="Stephen Wang" userId="2033283f466edd32" providerId="LiveId" clId="{885A957D-35B4-47B3-B23D-EEC21627272E}" dt="2019-07-11T08:13:37.340" v="3079" actId="1076"/>
        <pc:sldMkLst>
          <pc:docMk/>
          <pc:sldMk cId="2984287275" sldId="330"/>
        </pc:sldMkLst>
        <pc:spChg chg="mod">
          <ac:chgData name="Stephen Wang" userId="2033283f466edd32" providerId="LiveId" clId="{885A957D-35B4-47B3-B23D-EEC21627272E}" dt="2019-07-11T08:10:01.292" v="2941" actId="20577"/>
          <ac:spMkLst>
            <pc:docMk/>
            <pc:sldMk cId="2984287275" sldId="330"/>
            <ac:spMk id="2" creationId="{37215952-9A25-4CE1-8594-098D45C009A8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5" creationId="{C875FCED-8767-4908-A230-9083D179E2D4}"/>
          </ac:spMkLst>
        </pc:spChg>
        <pc:spChg chg="add del mod">
          <ac:chgData name="Stephen Wang" userId="2033283f466edd32" providerId="LiveId" clId="{885A957D-35B4-47B3-B23D-EEC21627272E}" dt="2019-07-11T08:10:54.408" v="2943"/>
          <ac:spMkLst>
            <pc:docMk/>
            <pc:sldMk cId="2984287275" sldId="330"/>
            <ac:spMk id="7" creationId="{CFFE7A10-8C7C-421E-A23B-A86B1B6CD87B}"/>
          </ac:spMkLst>
        </pc:spChg>
        <pc:spChg chg="add mod">
          <ac:chgData name="Stephen Wang" userId="2033283f466edd32" providerId="LiveId" clId="{885A957D-35B4-47B3-B23D-EEC21627272E}" dt="2019-07-11T08:13:37.340" v="3079" actId="1076"/>
          <ac:spMkLst>
            <pc:docMk/>
            <pc:sldMk cId="2984287275" sldId="330"/>
            <ac:spMk id="8" creationId="{C48806AC-E521-45B5-BD26-8BCFB3ED9F2A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3" creationId="{CCDD0D76-F66C-4D30-BC8F-54E4C857D7FF}"/>
          </ac:spMkLst>
        </pc:spChg>
        <pc:spChg chg="del">
          <ac:chgData name="Stephen Wang" userId="2033283f466edd32" providerId="LiveId" clId="{885A957D-35B4-47B3-B23D-EEC21627272E}" dt="2019-07-11T08:10:49.230" v="2942" actId="478"/>
          <ac:spMkLst>
            <pc:docMk/>
            <pc:sldMk cId="2984287275" sldId="330"/>
            <ac:spMk id="16" creationId="{0D099440-4D9F-402B-A519-ED93C1E1E319}"/>
          </ac:spMkLst>
        </pc:sp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0" creationId="{81841F45-25AF-4EFE-A91B-FC92F9A46485}"/>
          </ac:picMkLst>
        </pc:picChg>
        <pc:picChg chg="del">
          <ac:chgData name="Stephen Wang" userId="2033283f466edd32" providerId="LiveId" clId="{885A957D-35B4-47B3-B23D-EEC21627272E}" dt="2019-07-11T08:10:49.230" v="2942" actId="478"/>
          <ac:picMkLst>
            <pc:docMk/>
            <pc:sldMk cId="2984287275" sldId="330"/>
            <ac:picMk id="11" creationId="{3B9AE826-2A6A-4957-BEEA-A949DBF02B0C}"/>
          </ac:picMkLst>
        </pc:picChg>
      </pc:sldChg>
      <pc:sldChg chg="add ord">
        <pc:chgData name="Stephen Wang" userId="2033283f466edd32" providerId="LiveId" clId="{885A957D-35B4-47B3-B23D-EEC21627272E}" dt="2019-07-11T08:18:26.719" v="3081"/>
        <pc:sldMkLst>
          <pc:docMk/>
          <pc:sldMk cId="2972565537" sldId="331"/>
        </pc:sldMkLst>
      </pc:sldChg>
      <pc:sldChg chg="modSp add">
        <pc:chgData name="Stephen Wang" userId="2033283f466edd32" providerId="LiveId" clId="{885A957D-35B4-47B3-B23D-EEC21627272E}" dt="2019-07-11T08:20:33.447" v="3123" actId="20577"/>
        <pc:sldMkLst>
          <pc:docMk/>
          <pc:sldMk cId="3062808206" sldId="332"/>
        </pc:sldMkLst>
        <pc:spChg chg="mod">
          <ac:chgData name="Stephen Wang" userId="2033283f466edd32" providerId="LiveId" clId="{885A957D-35B4-47B3-B23D-EEC21627272E}" dt="2019-07-11T08:20:33.447" v="3123" actId="20577"/>
          <ac:spMkLst>
            <pc:docMk/>
            <pc:sldMk cId="3062808206" sldId="332"/>
            <ac:spMk id="2" creationId="{A5709A6B-9429-4935-9D18-EC934FA439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279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906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58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95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949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06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8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44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626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24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94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1790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480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5803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94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291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772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67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0760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18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980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11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64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878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168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51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82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25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7199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4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14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955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ytixXMDVk8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studio/debug/am-video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build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ndroid.com/studio/releases/gradle-plugi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kewharton.github.io/butterknife/" TargetMode="External"/><Relationship Id="rId4" Type="http://schemas.openxmlformats.org/officeDocument/2006/relationships/hyperlink" Target="https://github.com/JakeWharton/butterknif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android.com/reference/android/content/Intent" TargetMode="Externa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intents-filt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topics/ui/declaring-layout" TargetMode="External"/><Relationship Id="rId5" Type="http://schemas.openxmlformats.org/officeDocument/2006/relationships/image" Target="../media/image67.png"/><Relationship Id="rId10" Type="http://schemas.openxmlformats.org/officeDocument/2006/relationships/hyperlink" Target="https://developer.android.com/guide/topics/ui/layout/recyclerview" TargetMode="External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android.com/guide/components/fragments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developer.android.com/guide/components/activities/activity-lifecycl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hyperlink" Target="https://developer.android.com/guide/components/activities/tasks-and-back-stac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tlassian.com/git/tutorials/install-git" TargetMode="Externa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fluence.atlassian.com/bitbucketserver/creating-ssh-keys-776639788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nfluence.atlassian.com/bitbucket/set-up-an-ssh-key-728138079.html" TargetMode="External"/><Relationship Id="rId5" Type="http://schemas.openxmlformats.org/officeDocument/2006/relationships/hyperlink" Target="https://help.github.com/en/enterprise/2.15/user/articles/adding-a-new-ssh-key-to-your-github-account" TargetMode="Externa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tutoria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ry.github.io/" TargetMode="External"/><Relationship Id="rId4" Type="http://schemas.openxmlformats.org/officeDocument/2006/relationships/hyperlink" Target="https://www.atlassian.com/git/tutorials/setting-up-a-reposito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android.com/guide/components/fundament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1 – Introduction, Android Studio, Git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0" dirty="0"/>
              <a:t>Weiwei</a:t>
            </a:r>
            <a:r>
              <a:rPr lang="zh-CN" altLang="en-US" sz="1400" b="0" dirty="0"/>
              <a:t> </a:t>
            </a:r>
            <a:r>
              <a:rPr lang="en-US" altLang="zh-CN" sz="1400" b="0" dirty="0"/>
              <a:t>Jiang</a:t>
            </a:r>
            <a:r>
              <a:rPr lang="en-AU" sz="1400" b="0" dirty="0"/>
              <a:t>, </a:t>
            </a:r>
          </a:p>
          <a:p>
            <a:r>
              <a:rPr lang="en-US" altLang="zh-CN" sz="1400" b="0" dirty="0" err="1"/>
              <a:t>weiwei.jiang</a:t>
            </a:r>
            <a:r>
              <a:rPr lang="en-AU" sz="1400" b="0" dirty="0"/>
              <a:t>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10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Activities</a:t>
            </a:r>
          </a:p>
          <a:p>
            <a:r>
              <a:rPr lang="en-AU" dirty="0"/>
              <a:t>An </a:t>
            </a:r>
            <a:r>
              <a:rPr lang="en-AU" b="1" i="1" dirty="0"/>
              <a:t>activity</a:t>
            </a:r>
            <a:r>
              <a:rPr lang="en-AU" dirty="0"/>
              <a:t> is the entry point for interacting with the user. It represents </a:t>
            </a:r>
            <a:r>
              <a:rPr lang="en-AU" b="1" i="1" dirty="0"/>
              <a:t>a single screen with a user interface</a:t>
            </a:r>
            <a:r>
              <a:rPr lang="en-AU" dirty="0"/>
              <a:t>.</a:t>
            </a:r>
          </a:p>
        </p:txBody>
      </p:sp>
      <p:pic>
        <p:nvPicPr>
          <p:cNvPr id="9218" name="Picture 2" descr="Image result for activity android">
            <a:extLst>
              <a:ext uri="{FF2B5EF4-FFF2-40B4-BE49-F238E27FC236}">
                <a16:creationId xmlns:a16="http://schemas.microsoft.com/office/drawing/2014/main" id="{725E0FCF-0A40-41AD-B208-C3ABAC8471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97161"/>
            <a:ext cx="5400675" cy="26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0389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11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959554"/>
            <a:ext cx="5400000" cy="1521503"/>
          </a:xfrm>
        </p:spPr>
        <p:txBody>
          <a:bodyPr/>
          <a:lstStyle/>
          <a:p>
            <a:r>
              <a:rPr lang="en-AU" b="1" dirty="0"/>
              <a:t>Services</a:t>
            </a:r>
          </a:p>
          <a:p>
            <a:r>
              <a:rPr lang="en-AU" dirty="0"/>
              <a:t>A </a:t>
            </a:r>
            <a:r>
              <a:rPr lang="en-AU" b="1" i="1" dirty="0"/>
              <a:t>service</a:t>
            </a:r>
            <a:r>
              <a:rPr lang="en-AU" dirty="0"/>
              <a:t> is a general-purpose entry point for </a:t>
            </a:r>
            <a:r>
              <a:rPr lang="en-AU" b="1" i="1" dirty="0"/>
              <a:t>keeping an app running in the background</a:t>
            </a:r>
            <a:r>
              <a:rPr lang="en-AU" dirty="0"/>
              <a:t> for all kinds of reasons.</a:t>
            </a:r>
          </a:p>
        </p:txBody>
      </p:sp>
      <p:pic>
        <p:nvPicPr>
          <p:cNvPr id="8196" name="Picture 4" descr="Image result for android service">
            <a:extLst>
              <a:ext uri="{FF2B5EF4-FFF2-40B4-BE49-F238E27FC236}">
                <a16:creationId xmlns:a16="http://schemas.microsoft.com/office/drawing/2014/main" id="{D97E7C68-4927-4213-AD23-6EFE1E6EEC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07339"/>
            <a:ext cx="5249353" cy="28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6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12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47500"/>
            <a:ext cx="5400000" cy="1745611"/>
          </a:xfrm>
        </p:spPr>
        <p:txBody>
          <a:bodyPr/>
          <a:lstStyle/>
          <a:p>
            <a:r>
              <a:rPr lang="en-AU" b="1" dirty="0"/>
              <a:t>Broadcast receivers</a:t>
            </a:r>
          </a:p>
          <a:p>
            <a:r>
              <a:rPr lang="en-AU" dirty="0"/>
              <a:t>A </a:t>
            </a:r>
            <a:r>
              <a:rPr lang="en-AU" b="1" i="1" dirty="0"/>
              <a:t>broadcast receiver</a:t>
            </a:r>
            <a:r>
              <a:rPr lang="en-AU" dirty="0"/>
              <a:t> is a component that enables the system to deliver events to the app outside of a regular user flow, allowing the app to </a:t>
            </a:r>
            <a:r>
              <a:rPr lang="en-AU" b="1" i="1" dirty="0"/>
              <a:t>respond to system-wide broadcast announcements</a:t>
            </a:r>
            <a:r>
              <a:rPr lang="en-AU" dirty="0"/>
              <a:t>. </a:t>
            </a:r>
          </a:p>
        </p:txBody>
      </p:sp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0FC5DD64-D88C-4CD4-8F7C-859C6508BB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70138"/>
            <a:ext cx="5400675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6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13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70775"/>
            <a:ext cx="5400000" cy="2099061"/>
          </a:xfrm>
        </p:spPr>
        <p:txBody>
          <a:bodyPr/>
          <a:lstStyle/>
          <a:p>
            <a:r>
              <a:rPr lang="en-AU" b="1" dirty="0"/>
              <a:t>Content providers</a:t>
            </a:r>
          </a:p>
          <a:p>
            <a:r>
              <a:rPr lang="en-AU" dirty="0"/>
              <a:t>A </a:t>
            </a:r>
            <a:r>
              <a:rPr lang="en-AU" b="1" i="1" dirty="0"/>
              <a:t>content provider</a:t>
            </a:r>
            <a:r>
              <a:rPr lang="en-AU" dirty="0"/>
              <a:t> manages </a:t>
            </a:r>
            <a:r>
              <a:rPr lang="en-AU" b="1" i="1" dirty="0"/>
              <a:t>a shared set of app data</a:t>
            </a:r>
            <a:r>
              <a:rPr lang="en-AU" dirty="0"/>
              <a:t> that you can store in the file system, in a SQLite database, on the web, or on any other persistent storage location that your app can access. 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857B315E-132B-4CB1-919E-FEEDCB1F38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982228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15</a:t>
            </a:fld>
            <a:endParaRPr lang="en-AU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8F9B17-78AA-447C-B55B-3A8ED236CE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6639"/>
            <a:ext cx="5400000" cy="2564284"/>
          </a:xfrm>
        </p:spPr>
        <p:txBody>
          <a:bodyPr/>
          <a:lstStyle/>
          <a:p>
            <a:r>
              <a:rPr lang="en-AU" b="1" dirty="0"/>
              <a:t>Android Studio </a:t>
            </a:r>
            <a:r>
              <a:rPr lang="en-AU" dirty="0"/>
              <a:t>is the official IDE for Google's Android, designed specifically for Android development.</a:t>
            </a:r>
          </a:p>
          <a:p>
            <a:endParaRPr lang="en-AU" dirty="0"/>
          </a:p>
          <a:p>
            <a:r>
              <a:rPr lang="en-AU" i="1" dirty="0"/>
              <a:t>It is available for download on </a:t>
            </a:r>
            <a:r>
              <a:rPr lang="en-AU" b="1" i="1" dirty="0"/>
              <a:t>Windows, macOS and Linux</a:t>
            </a:r>
            <a:r>
              <a:rPr lang="en-AU" i="1" dirty="0"/>
              <a:t> based operating systems. </a:t>
            </a:r>
            <a:r>
              <a:rPr lang="en-AU" i="1" dirty="0">
                <a:hlinkClick r:id="rId2"/>
              </a:rPr>
              <a:t>https://developer.android.com/studio</a:t>
            </a:r>
            <a:endParaRPr lang="en-AU" i="1" dirty="0"/>
          </a:p>
        </p:txBody>
      </p:sp>
      <p:pic>
        <p:nvPicPr>
          <p:cNvPr id="13328" name="Picture 16" descr="Image result for android studio">
            <a:extLst>
              <a:ext uri="{FF2B5EF4-FFF2-40B4-BE49-F238E27FC236}">
                <a16:creationId xmlns:a16="http://schemas.microsoft.com/office/drawing/2014/main" id="{E2C10C21-9351-47F6-8511-A2293CCBEA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98529"/>
            <a:ext cx="4699970" cy="264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938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altLang="zh-CN" b="0" dirty="0"/>
          </a:p>
          <a:p>
            <a:r>
              <a:rPr lang="en-AU" altLang="zh-CN" sz="2400" b="0" i="1" dirty="0"/>
              <a:t>- Create the First </a:t>
            </a:r>
            <a:r>
              <a:rPr lang="en-US" altLang="zh-CN" sz="2400" b="0" i="1" dirty="0"/>
              <a:t>Application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2410876070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17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9EBC8-3B4F-4D2F-8685-68F511D0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1539081"/>
            <a:ext cx="4495800" cy="43624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6CD6BE-845A-4419-AA38-7B695C54B87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45817" y="1531938"/>
            <a:ext cx="4158241" cy="43767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64E745-B2C2-4F5D-95FC-D71EFFA46FA5}"/>
              </a:ext>
            </a:extLst>
          </p:cNvPr>
          <p:cNvSpPr/>
          <p:nvPr/>
        </p:nvSpPr>
        <p:spPr>
          <a:xfrm>
            <a:off x="1632170" y="3720306"/>
            <a:ext cx="2416047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F7F2C-DC04-4FEF-9468-1D9D6BF77010}"/>
              </a:ext>
            </a:extLst>
          </p:cNvPr>
          <p:cNvSpPr/>
          <p:nvPr/>
        </p:nvSpPr>
        <p:spPr>
          <a:xfrm>
            <a:off x="9755237" y="5601810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419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18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276B54-C16C-4200-BCA8-7785659C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130" y="1531938"/>
            <a:ext cx="4158241" cy="437673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DB33E5-E23E-457A-9741-98CD65B7547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973342" y="1531938"/>
            <a:ext cx="4103190" cy="4376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A6B528-2746-450C-B207-78FDD991537C}"/>
              </a:ext>
            </a:extLst>
          </p:cNvPr>
          <p:cNvSpPr/>
          <p:nvPr/>
        </p:nvSpPr>
        <p:spPr>
          <a:xfrm>
            <a:off x="3753933" y="5592932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2BFA26-0591-4EA7-855F-FF955FC3501B}"/>
              </a:ext>
            </a:extLst>
          </p:cNvPr>
          <p:cNvSpPr/>
          <p:nvPr/>
        </p:nvSpPr>
        <p:spPr>
          <a:xfrm>
            <a:off x="9783350" y="5566974"/>
            <a:ext cx="605003" cy="315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78D88-6204-473C-A6B3-2B39C6E83691}"/>
              </a:ext>
            </a:extLst>
          </p:cNvPr>
          <p:cNvSpPr/>
          <p:nvPr/>
        </p:nvSpPr>
        <p:spPr>
          <a:xfrm>
            <a:off x="7050507" y="3810675"/>
            <a:ext cx="1330013" cy="1515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19</a:t>
            </a:fld>
            <a:endParaRPr lang="en-AU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FA834E-1F40-4BF7-B713-B43A85AC3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182" y="1531938"/>
            <a:ext cx="4718136" cy="4376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231B8-E6D7-44C2-96EB-064D12B1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38" y="3133817"/>
            <a:ext cx="5243680" cy="16207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224323-B5AE-471B-8536-5FEB7D3BA5D1}"/>
              </a:ext>
            </a:extLst>
          </p:cNvPr>
          <p:cNvSpPr/>
          <p:nvPr/>
        </p:nvSpPr>
        <p:spPr>
          <a:xfrm>
            <a:off x="7821227" y="3311370"/>
            <a:ext cx="328474" cy="328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5FE2C-6819-4EE1-928E-34892F6C67B8}"/>
              </a:ext>
            </a:extLst>
          </p:cNvPr>
          <p:cNvSpPr/>
          <p:nvPr/>
        </p:nvSpPr>
        <p:spPr>
          <a:xfrm>
            <a:off x="4643179" y="5588424"/>
            <a:ext cx="621280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8765" y="1618260"/>
            <a:ext cx="9531294" cy="45542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Weiwei Jiang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 PhD student from Human-Computer Interaction group, CIS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Contact: </a:t>
            </a:r>
            <a:r>
              <a:rPr lang="en-AU" sz="2400" dirty="0" err="1"/>
              <a:t>weiwei.jiang@student.unimelb.edu.au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680340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Virtual Machine (VM)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20</a:t>
            </a:fld>
            <a:endParaRPr lang="en-AU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4C0CA-71C2-4735-89C5-ADB42B6E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2" y="1818656"/>
            <a:ext cx="4905009" cy="3817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27916E-CD69-4D2A-A3FE-F9E8C0BED45F}"/>
              </a:ext>
            </a:extLst>
          </p:cNvPr>
          <p:cNvSpPr/>
          <p:nvPr/>
        </p:nvSpPr>
        <p:spPr>
          <a:xfrm>
            <a:off x="807484" y="4984744"/>
            <a:ext cx="1403055" cy="315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FD13F-FFA7-4BCA-BBA7-E2335635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97" y="1818656"/>
            <a:ext cx="5462621" cy="3717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3BBE63-0D5F-49DA-ABF0-D8E4700919E3}"/>
              </a:ext>
            </a:extLst>
          </p:cNvPr>
          <p:cNvSpPr/>
          <p:nvPr/>
        </p:nvSpPr>
        <p:spPr>
          <a:xfrm>
            <a:off x="10111107" y="5260399"/>
            <a:ext cx="481687" cy="236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25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21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BB88F8-FCDD-454A-95F4-2578915C4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893" y="1771349"/>
            <a:ext cx="2425731" cy="4376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04808-C7FF-4A76-A28F-A145AC17E918}"/>
              </a:ext>
            </a:extLst>
          </p:cNvPr>
          <p:cNvSpPr txBox="1"/>
          <p:nvPr/>
        </p:nvSpPr>
        <p:spPr>
          <a:xfrm>
            <a:off x="6805306" y="3775051"/>
            <a:ext cx="35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First Application for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975376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Example Demonstration </a:t>
            </a:r>
            <a:br>
              <a:rPr lang="en-AU" dirty="0"/>
            </a:br>
            <a:r>
              <a:rPr lang="en-AU" dirty="0"/>
              <a:t>– Android 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22</a:t>
            </a:fld>
            <a:endParaRPr lang="en-AU" noProof="0"/>
          </a:p>
        </p:txBody>
      </p:sp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F8641BEE-30F7-4626-86EA-ECD4E35AE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56374"/>
            <a:ext cx="5400675" cy="424338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D0CB6E2-EC7E-4A39-BB5E-20787F86736C}"/>
              </a:ext>
            </a:extLst>
          </p:cNvPr>
          <p:cNvSpPr/>
          <p:nvPr/>
        </p:nvSpPr>
        <p:spPr>
          <a:xfrm>
            <a:off x="786445" y="2108979"/>
            <a:ext cx="5218434" cy="303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688A40-0B92-47E2-9189-7414D31EC31C}"/>
              </a:ext>
            </a:extLst>
          </p:cNvPr>
          <p:cNvSpPr/>
          <p:nvPr/>
        </p:nvSpPr>
        <p:spPr>
          <a:xfrm>
            <a:off x="4528400" y="5392212"/>
            <a:ext cx="752965" cy="320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4C0E52-1679-4269-BE6E-F250C81D7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98" y="1514135"/>
            <a:ext cx="2163932" cy="43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2783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Enable USB Debugging Mode on Android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23</a:t>
            </a:fld>
            <a:endParaRPr lang="en-AU" noProof="0"/>
          </a:p>
        </p:txBody>
      </p:sp>
      <p:pic>
        <p:nvPicPr>
          <p:cNvPr id="12" name="Online Media 11" title="How to Enable Developer Options in GOOGLE Pixel XL 2 - Allow OEM Unlock">
            <a:hlinkClick r:id="" action="ppaction://media"/>
            <a:extLst>
              <a:ext uri="{FF2B5EF4-FFF2-40B4-BE49-F238E27FC236}">
                <a16:creationId xmlns:a16="http://schemas.microsoft.com/office/drawing/2014/main" id="{0A1F26D5-6461-4F83-A4DB-2D67EC8B9FC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47674" y="1617826"/>
            <a:ext cx="8096651" cy="45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28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Record</a:t>
            </a:r>
            <a:r>
              <a:rPr lang="en-US" altLang="zh-CN" dirty="0"/>
              <a:t> Screen from Android Studio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24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14FC51-01BF-49F8-9010-1B388F5B103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2009645"/>
            <a:ext cx="5400675" cy="342132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14827F-9914-4E67-BF9E-38F27B6AE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1935" y="1531938"/>
            <a:ext cx="4368631" cy="43767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1F0538-8A06-42AE-9F68-2B61FE38A188}"/>
              </a:ext>
            </a:extLst>
          </p:cNvPr>
          <p:cNvSpPr/>
          <p:nvPr/>
        </p:nvSpPr>
        <p:spPr>
          <a:xfrm>
            <a:off x="3329914" y="2498092"/>
            <a:ext cx="1659336" cy="2983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1F852-A7E7-422C-9EE5-72D87A98E856}"/>
              </a:ext>
            </a:extLst>
          </p:cNvPr>
          <p:cNvSpPr/>
          <p:nvPr/>
        </p:nvSpPr>
        <p:spPr>
          <a:xfrm>
            <a:off x="6366029" y="4266228"/>
            <a:ext cx="280841" cy="572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C5778C-7F11-4BEF-ADEC-B2C980B27200}"/>
              </a:ext>
            </a:extLst>
          </p:cNvPr>
          <p:cNvSpPr/>
          <p:nvPr/>
        </p:nvSpPr>
        <p:spPr>
          <a:xfrm>
            <a:off x="6324600" y="5724009"/>
            <a:ext cx="539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https://developer.android.com/studio/debug/am-video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64930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Output Log</a:t>
            </a:r>
          </a:p>
        </p:txBody>
      </p:sp>
    </p:spTree>
    <p:extLst>
      <p:ext uri="{BB962C8B-B14F-4D97-AF65-F5344CB8AC3E}">
        <p14:creationId xmlns:p14="http://schemas.microsoft.com/office/powerpoint/2010/main" val="2388780628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0E6-2698-4311-8893-D7C0C7BF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 in Android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AC863-E7E2-467D-90C0-F36DBEC0A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625" y="3310731"/>
            <a:ext cx="4667250" cy="819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3B40-0AC2-4F52-97EB-9EC07086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26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8F330A-68D8-4657-8F3D-787C88C9840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42127" y="1343050"/>
            <a:ext cx="4511445" cy="4768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81B05-7252-4DF4-B7D6-BD26BDC5A20B}"/>
              </a:ext>
            </a:extLst>
          </p:cNvPr>
          <p:cNvSpPr/>
          <p:nvPr/>
        </p:nvSpPr>
        <p:spPr>
          <a:xfrm>
            <a:off x="8761292" y="2689609"/>
            <a:ext cx="1908699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30C547-D43C-41B4-8491-2DBA6F193935}"/>
              </a:ext>
            </a:extLst>
          </p:cNvPr>
          <p:cNvSpPr/>
          <p:nvPr/>
        </p:nvSpPr>
        <p:spPr>
          <a:xfrm>
            <a:off x="7884274" y="5938499"/>
            <a:ext cx="701645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1C0AE5-CEA5-4F52-BF6A-F2D012ABFC95}"/>
              </a:ext>
            </a:extLst>
          </p:cNvPr>
          <p:cNvSpPr/>
          <p:nvPr/>
        </p:nvSpPr>
        <p:spPr>
          <a:xfrm>
            <a:off x="6990969" y="4778999"/>
            <a:ext cx="3405492" cy="1733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5A6D2213-0476-42CE-A53A-55699AF772F7}"/>
              </a:ext>
            </a:extLst>
          </p:cNvPr>
          <p:cNvSpPr txBox="1"/>
          <p:nvPr/>
        </p:nvSpPr>
        <p:spPr>
          <a:xfrm>
            <a:off x="682625" y="440966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Activity(Java)</a:t>
            </a:r>
          </a:p>
        </p:txBody>
      </p:sp>
    </p:spTree>
    <p:extLst>
      <p:ext uri="{BB962C8B-B14F-4D97-AF65-F5344CB8AC3E}">
        <p14:creationId xmlns:p14="http://schemas.microsoft.com/office/powerpoint/2010/main" val="35116849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Add Button and Bind Onclick Listener</a:t>
            </a:r>
          </a:p>
        </p:txBody>
      </p:sp>
    </p:spTree>
    <p:extLst>
      <p:ext uri="{BB962C8B-B14F-4D97-AF65-F5344CB8AC3E}">
        <p14:creationId xmlns:p14="http://schemas.microsoft.com/office/powerpoint/2010/main" val="3994016557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a button at the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28</a:t>
            </a:fld>
            <a:endParaRPr lang="en-AU" noProof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BC7382E-B3EB-4A58-98A6-7DB4AF6C4F7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872412" y="1739106"/>
            <a:ext cx="2305050" cy="39624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8C215C-3C64-4906-BA5B-32C96C90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277231"/>
            <a:ext cx="5400675" cy="28861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C70101-36C7-436E-8856-4DEC8C97B080}"/>
              </a:ext>
            </a:extLst>
          </p:cNvPr>
          <p:cNvSpPr/>
          <p:nvPr/>
        </p:nvSpPr>
        <p:spPr>
          <a:xfrm>
            <a:off x="651194" y="3072947"/>
            <a:ext cx="777572" cy="157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0B211-C85A-47EC-9720-8468AD0B5BB9}"/>
              </a:ext>
            </a:extLst>
          </p:cNvPr>
          <p:cNvSpPr/>
          <p:nvPr/>
        </p:nvSpPr>
        <p:spPr>
          <a:xfrm>
            <a:off x="2207375" y="3851990"/>
            <a:ext cx="1482293" cy="628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E9C7C-B813-4331-BEAE-EA2D10C1A264}"/>
              </a:ext>
            </a:extLst>
          </p:cNvPr>
          <p:cNvSpPr/>
          <p:nvPr/>
        </p:nvSpPr>
        <p:spPr>
          <a:xfrm>
            <a:off x="8516995" y="3125503"/>
            <a:ext cx="924186" cy="3873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422FA81A-A498-4778-8519-574CC6E829A4}"/>
              </a:ext>
            </a:extLst>
          </p:cNvPr>
          <p:cNvSpPr txBox="1"/>
          <p:nvPr/>
        </p:nvSpPr>
        <p:spPr>
          <a:xfrm>
            <a:off x="315913" y="5408715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Activity(xml)</a:t>
            </a:r>
          </a:p>
        </p:txBody>
      </p:sp>
    </p:spTree>
    <p:extLst>
      <p:ext uri="{BB962C8B-B14F-4D97-AF65-F5344CB8AC3E}">
        <p14:creationId xmlns:p14="http://schemas.microsoft.com/office/powerpoint/2010/main" val="10115402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Native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29</a:t>
            </a:fld>
            <a:endParaRPr lang="en-AU" noProof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65ED543-7E2B-42AF-85CD-7ECE5F337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713" y="1581944"/>
            <a:ext cx="4029075" cy="4276725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8A42AACF-E658-4E45-B06C-0DF63B9842D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3398440"/>
            <a:ext cx="5400675" cy="6437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ADA296E-4D49-47E3-A60E-607C8B8005D2}"/>
              </a:ext>
            </a:extLst>
          </p:cNvPr>
          <p:cNvSpPr/>
          <p:nvPr/>
        </p:nvSpPr>
        <p:spPr>
          <a:xfrm>
            <a:off x="1223638" y="1953116"/>
            <a:ext cx="1466295" cy="23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CC2AED-E997-4EBC-BB3C-05316B1777E9}"/>
              </a:ext>
            </a:extLst>
          </p:cNvPr>
          <p:cNvSpPr/>
          <p:nvPr/>
        </p:nvSpPr>
        <p:spPr>
          <a:xfrm>
            <a:off x="1494691" y="4115502"/>
            <a:ext cx="3006287" cy="1743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E65CB7-DA06-47C9-BCF9-EFD4F496F073}"/>
              </a:ext>
            </a:extLst>
          </p:cNvPr>
          <p:cNvSpPr/>
          <p:nvPr/>
        </p:nvSpPr>
        <p:spPr>
          <a:xfrm>
            <a:off x="6324600" y="3711413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9D8288FA-D48D-4DA9-8AFB-C978AC49FAC2}"/>
              </a:ext>
            </a:extLst>
          </p:cNvPr>
          <p:cNvSpPr txBox="1"/>
          <p:nvPr/>
        </p:nvSpPr>
        <p:spPr>
          <a:xfrm>
            <a:off x="1001713" y="598573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</p:spTree>
    <p:extLst>
      <p:ext uri="{BB962C8B-B14F-4D97-AF65-F5344CB8AC3E}">
        <p14:creationId xmlns:p14="http://schemas.microsoft.com/office/powerpoint/2010/main" val="412832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Brief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28765" y="1282426"/>
            <a:ext cx="9531294" cy="45542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First 6 weeks for introducing Android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From Week 7: help with Assignment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Group assignment by next tutorial </a:t>
            </a:r>
          </a:p>
          <a:p>
            <a:pPr marL="558900" lvl="1" indent="-342900"/>
            <a:r>
              <a:rPr lang="en-AU" sz="2400" dirty="0"/>
              <a:t>5 / 6 people per group.</a:t>
            </a:r>
          </a:p>
          <a:p>
            <a:pPr marL="558900" lvl="1" indent="-342900"/>
            <a:r>
              <a:rPr lang="en-AU" sz="2400" dirty="0"/>
              <a:t>Sign-up yourself to a group in LMS. </a:t>
            </a:r>
          </a:p>
          <a:p>
            <a:pPr marL="558900" lvl="1" indent="-342900"/>
            <a:r>
              <a:rPr lang="en-AU" sz="2400" b="1" dirty="0"/>
              <a:t>Only</a:t>
            </a:r>
            <a:r>
              <a:rPr lang="en-AU" sz="2400" dirty="0"/>
              <a:t> choose </a:t>
            </a:r>
            <a:r>
              <a:rPr lang="en-AU" sz="2400" i="1" dirty="0"/>
              <a:t>Group-(</a:t>
            </a:r>
            <a:r>
              <a:rPr lang="en-AU" sz="2400" i="1" dirty="0" err="1"/>
              <a:t>tutorial_code</a:t>
            </a:r>
            <a:r>
              <a:rPr lang="en-AU" sz="2400" i="1" dirty="0"/>
              <a:t>)-(</a:t>
            </a:r>
            <a:r>
              <a:rPr lang="en-AU" sz="2400" i="1" dirty="0" err="1"/>
              <a:t>group_number</a:t>
            </a:r>
            <a:r>
              <a:rPr lang="en-AU" sz="2400" i="1" dirty="0"/>
              <a:t>)</a:t>
            </a:r>
          </a:p>
          <a:p>
            <a:pPr marL="774900" lvl="2" indent="-342900"/>
            <a:r>
              <a:rPr lang="en-AU" sz="2400" i="1" dirty="0"/>
              <a:t>All group members </a:t>
            </a:r>
            <a:r>
              <a:rPr lang="en-AU" sz="2400" b="1" i="1" dirty="0"/>
              <a:t>must</a:t>
            </a:r>
            <a:r>
              <a:rPr lang="en-AU" sz="2400" i="1" dirty="0"/>
              <a:t> be from the same tutorial. </a:t>
            </a:r>
          </a:p>
          <a:p>
            <a:pPr marL="774900" lvl="2" indent="-342900"/>
            <a:r>
              <a:rPr lang="en-AU" sz="2400" i="1" dirty="0"/>
              <a:t>e.g., Group-W01/11-1</a:t>
            </a:r>
          </a:p>
          <a:p>
            <a:pPr marL="558900" lvl="1" indent="-342900"/>
            <a:r>
              <a:rPr lang="en-AU" sz="2400" b="1" dirty="0"/>
              <a:t>Alternatively</a:t>
            </a:r>
            <a:r>
              <a:rPr lang="en-AU" sz="2400" dirty="0"/>
              <a:t>, I will assign you to a group by next tutorial.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D2989D-CE7A-964C-881A-F6FADB572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183711"/>
              </p:ext>
            </p:extLst>
          </p:nvPr>
        </p:nvGraphicFramePr>
        <p:xfrm>
          <a:off x="7864118" y="2539118"/>
          <a:ext cx="32942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50">
                  <a:extLst>
                    <a:ext uri="{9D8B030D-6E8A-4147-A177-3AD203B41FA5}">
                      <a16:colId xmlns:a16="http://schemas.microsoft.com/office/drawing/2014/main" val="18012906"/>
                    </a:ext>
                  </a:extLst>
                </a:gridCol>
                <a:gridCol w="1039991">
                  <a:extLst>
                    <a:ext uri="{9D8B030D-6E8A-4147-A177-3AD203B41FA5}">
                      <a16:colId xmlns:a16="http://schemas.microsoft.com/office/drawing/2014/main" val="2666774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06:15PM Tuesday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07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01:00PM Thursday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42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02:00PM Thursday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N" b="1" dirty="0">
                          <a:solidFill>
                            <a:sysClr val="windowText" lastClr="000000"/>
                          </a:solidFill>
                        </a:rPr>
                        <a:t>W01/12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69646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D65DE9A-6078-554D-9D52-4ED8977F640F}"/>
              </a:ext>
            </a:extLst>
          </p:cNvPr>
          <p:cNvSpPr/>
          <p:nvPr/>
        </p:nvSpPr>
        <p:spPr>
          <a:xfrm>
            <a:off x="8794503" y="2169786"/>
            <a:ext cx="143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i="1" dirty="0" err="1"/>
              <a:t>tutorial_code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4499627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Add button: using a third-party library</a:t>
            </a:r>
          </a:p>
        </p:txBody>
      </p:sp>
    </p:spTree>
    <p:extLst>
      <p:ext uri="{BB962C8B-B14F-4D97-AF65-F5344CB8AC3E}">
        <p14:creationId xmlns:p14="http://schemas.microsoft.com/office/powerpoint/2010/main" val="4062959154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B6F0DA-1CE1-B949-B39A-6E37F00D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58" y="2155435"/>
            <a:ext cx="4844999" cy="253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Gradle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31</a:t>
            </a:fld>
            <a:endParaRPr lang="en-AU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78534B-D78C-3A4D-8A60-4A4F746A9E7A}"/>
              </a:ext>
            </a:extLst>
          </p:cNvPr>
          <p:cNvSpPr/>
          <p:nvPr/>
        </p:nvSpPr>
        <p:spPr>
          <a:xfrm>
            <a:off x="385941" y="5846098"/>
            <a:ext cx="5920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https://developer.android.com/studio/build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https://developer.android.com/studio/releases/gradle-plugin</a:t>
            </a:r>
            <a:endParaRPr lang="en-CN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FDF45AE2-D06D-9246-8BE0-0C8C2E59C4BD}"/>
              </a:ext>
            </a:extLst>
          </p:cNvPr>
          <p:cNvSpPr txBox="1">
            <a:spLocks/>
          </p:cNvSpPr>
          <p:nvPr/>
        </p:nvSpPr>
        <p:spPr>
          <a:xfrm>
            <a:off x="5503007" y="1824964"/>
            <a:ext cx="5400000" cy="35735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Studio build system is based on Gradle.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Gradle plugin adds several features that are specific to building Android apps.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94518C-AB37-1F46-8127-9F32973B6088}"/>
              </a:ext>
            </a:extLst>
          </p:cNvPr>
          <p:cNvSpPr/>
          <p:nvPr/>
        </p:nvSpPr>
        <p:spPr>
          <a:xfrm>
            <a:off x="1256886" y="2542783"/>
            <a:ext cx="3739184" cy="233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9E5566-D11C-AA48-BA0B-769AA992D05B}"/>
              </a:ext>
            </a:extLst>
          </p:cNvPr>
          <p:cNvSpPr/>
          <p:nvPr/>
        </p:nvSpPr>
        <p:spPr>
          <a:xfrm>
            <a:off x="1256486" y="2794520"/>
            <a:ext cx="2348105" cy="233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BEB8CC-3817-6F4F-A585-B036EF63DD00}"/>
              </a:ext>
            </a:extLst>
          </p:cNvPr>
          <p:cNvSpPr/>
          <p:nvPr/>
        </p:nvSpPr>
        <p:spPr>
          <a:xfrm>
            <a:off x="2617301" y="2155585"/>
            <a:ext cx="1974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Project level </a:t>
            </a:r>
            <a:r>
              <a:rPr lang="en-AU" dirty="0" err="1">
                <a:solidFill>
                  <a:srgbClr val="FF0000"/>
                </a:solidFill>
              </a:rPr>
              <a:t>gradle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FA45C2-75CD-9A47-ABA5-4515DA3573B8}"/>
              </a:ext>
            </a:extLst>
          </p:cNvPr>
          <p:cNvSpPr/>
          <p:nvPr/>
        </p:nvSpPr>
        <p:spPr>
          <a:xfrm>
            <a:off x="3552895" y="2726789"/>
            <a:ext cx="168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App level </a:t>
            </a:r>
            <a:r>
              <a:rPr lang="en-AU" dirty="0" err="1">
                <a:solidFill>
                  <a:srgbClr val="FF0000"/>
                </a:solidFill>
              </a:rPr>
              <a:t>gradle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8094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33BF11C-5AF5-4C12-BF03-502ACEC2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711255"/>
            <a:ext cx="5400675" cy="173989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955B99-23C7-4057-B2A8-FD9D13679647}"/>
              </a:ext>
            </a:extLst>
          </p:cNvPr>
          <p:cNvSpPr/>
          <p:nvPr/>
        </p:nvSpPr>
        <p:spPr>
          <a:xfrm>
            <a:off x="548178" y="1832333"/>
            <a:ext cx="1697763" cy="171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9915D2-C276-4C22-B38B-B90559159895}"/>
              </a:ext>
            </a:extLst>
          </p:cNvPr>
          <p:cNvSpPr/>
          <p:nvPr/>
        </p:nvSpPr>
        <p:spPr>
          <a:xfrm>
            <a:off x="2751861" y="2225532"/>
            <a:ext cx="843487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5B11F-92B7-4879-AEA1-87184AAF4E0A}"/>
              </a:ext>
            </a:extLst>
          </p:cNvPr>
          <p:cNvSpPr/>
          <p:nvPr/>
        </p:nvSpPr>
        <p:spPr>
          <a:xfrm>
            <a:off x="2751861" y="3109994"/>
            <a:ext cx="2388201" cy="1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79DEA7A8-5E25-4AEC-945F-D407C8A12A6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711255"/>
            <a:ext cx="5400675" cy="401810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1B30DC2-AFF8-4299-9F6E-A4D824C0E1A1}"/>
              </a:ext>
            </a:extLst>
          </p:cNvPr>
          <p:cNvSpPr/>
          <p:nvPr/>
        </p:nvSpPr>
        <p:spPr>
          <a:xfrm>
            <a:off x="6533965" y="2041863"/>
            <a:ext cx="1020932" cy="13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C579F5-05D6-40A9-BFD4-34A800495E4B}"/>
              </a:ext>
            </a:extLst>
          </p:cNvPr>
          <p:cNvSpPr/>
          <p:nvPr/>
        </p:nvSpPr>
        <p:spPr>
          <a:xfrm>
            <a:off x="8399755" y="3863264"/>
            <a:ext cx="1685278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A97FD2-9543-47E2-9FF3-8160367F03C2}"/>
              </a:ext>
            </a:extLst>
          </p:cNvPr>
          <p:cNvSpPr/>
          <p:nvPr/>
        </p:nvSpPr>
        <p:spPr>
          <a:xfrm>
            <a:off x="8399755" y="5249660"/>
            <a:ext cx="2305235" cy="385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BC35AE-03AE-436D-BEEC-D2C5D7786E8F}"/>
              </a:ext>
            </a:extLst>
          </p:cNvPr>
          <p:cNvSpPr/>
          <p:nvPr/>
        </p:nvSpPr>
        <p:spPr>
          <a:xfrm>
            <a:off x="466725" y="4956325"/>
            <a:ext cx="4422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https://github.com/JakeWharton/butterknife</a:t>
            </a:r>
            <a:endParaRPr lang="en-AU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A7BFCE-5423-481B-BA9B-B29BB56B5865}"/>
              </a:ext>
            </a:extLst>
          </p:cNvPr>
          <p:cNvSpPr/>
          <p:nvPr/>
        </p:nvSpPr>
        <p:spPr>
          <a:xfrm>
            <a:off x="466725" y="5360025"/>
            <a:ext cx="420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5"/>
              </a:rPr>
              <a:t>https://jakewharton.github.io/butterknife/</a:t>
            </a:r>
            <a:endParaRPr lang="en-AU" dirty="0"/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324600" y="5987835"/>
            <a:ext cx="238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(app level) 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49F6FEC2-8D6E-48C1-93E0-2C31D5A08054}"/>
              </a:ext>
            </a:extLst>
          </p:cNvPr>
          <p:cNvSpPr txBox="1"/>
          <p:nvPr/>
        </p:nvSpPr>
        <p:spPr>
          <a:xfrm>
            <a:off x="466725" y="3572226"/>
            <a:ext cx="26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build.gradle</a:t>
            </a:r>
            <a:r>
              <a:rPr lang="en-AU" i="1" dirty="0"/>
              <a:t> (project level)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A4504-8550-48D7-B218-FF9904129B56}"/>
              </a:ext>
            </a:extLst>
          </p:cNvPr>
          <p:cNvSpPr/>
          <p:nvPr/>
        </p:nvSpPr>
        <p:spPr>
          <a:xfrm>
            <a:off x="8285825" y="1789194"/>
            <a:ext cx="1497367" cy="2143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9969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C3FE-DA68-417A-9675-591CD797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AU" dirty="0" err="1"/>
              <a:t>inding</a:t>
            </a:r>
            <a:r>
              <a:rPr lang="en-AU" dirty="0"/>
              <a:t> Event to the Button – Butter Knife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6E42-DB6D-4B2B-A70B-BEBE7CD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33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D3E26-B6F0-42F1-A8F9-FBF0FB3FA7F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082723" y="1531938"/>
            <a:ext cx="3884429" cy="43767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084EB4-02A0-4C90-8F53-949A032A1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325" y="1526773"/>
            <a:ext cx="5400675" cy="22006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0A4313-E4D2-4009-853E-1732C16D3903}"/>
              </a:ext>
            </a:extLst>
          </p:cNvPr>
          <p:cNvSpPr/>
          <p:nvPr/>
        </p:nvSpPr>
        <p:spPr>
          <a:xfrm>
            <a:off x="846648" y="2200428"/>
            <a:ext cx="1334932" cy="135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922AA4-6319-48A0-99AD-75F3DB3FA945}"/>
              </a:ext>
            </a:extLst>
          </p:cNvPr>
          <p:cNvSpPr/>
          <p:nvPr/>
        </p:nvSpPr>
        <p:spPr>
          <a:xfrm>
            <a:off x="2728196" y="3222840"/>
            <a:ext cx="2178828" cy="371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A60C2A-8D06-4EB3-8FE4-F9062BDD6926}"/>
              </a:ext>
            </a:extLst>
          </p:cNvPr>
          <p:cNvSpPr/>
          <p:nvPr/>
        </p:nvSpPr>
        <p:spPr>
          <a:xfrm>
            <a:off x="7525946" y="2115846"/>
            <a:ext cx="978862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A3D5C2-5120-45DE-98AB-83182EF3E621}"/>
              </a:ext>
            </a:extLst>
          </p:cNvPr>
          <p:cNvSpPr/>
          <p:nvPr/>
        </p:nvSpPr>
        <p:spPr>
          <a:xfrm>
            <a:off x="7525946" y="4697768"/>
            <a:ext cx="2798784" cy="29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1D7A89-2512-46E0-A30B-438D8E24C6D9}"/>
              </a:ext>
            </a:extLst>
          </p:cNvPr>
          <p:cNvSpPr/>
          <p:nvPr/>
        </p:nvSpPr>
        <p:spPr>
          <a:xfrm>
            <a:off x="7525946" y="5193460"/>
            <a:ext cx="1511522" cy="509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" name="Content Placeholder 21">
            <a:extLst>
              <a:ext uri="{FF2B5EF4-FFF2-40B4-BE49-F238E27FC236}">
                <a16:creationId xmlns:a16="http://schemas.microsoft.com/office/drawing/2014/main" id="{856E7259-4C7B-4FB4-9EC0-6DC1733F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5290289"/>
            <a:ext cx="5400675" cy="6437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0F9E5A-3487-4A17-9153-5381FBB86A3E}"/>
              </a:ext>
            </a:extLst>
          </p:cNvPr>
          <p:cNvSpPr/>
          <p:nvPr/>
        </p:nvSpPr>
        <p:spPr>
          <a:xfrm>
            <a:off x="773729" y="5612155"/>
            <a:ext cx="4754732" cy="276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70842-52D5-466E-97C8-A565FF86BC22}"/>
              </a:ext>
            </a:extLst>
          </p:cNvPr>
          <p:cNvSpPr txBox="1"/>
          <p:nvPr/>
        </p:nvSpPr>
        <p:spPr>
          <a:xfrm>
            <a:off x="617041" y="4920957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Result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7082723" y="609360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(Java)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98101" y="3971810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 err="1"/>
              <a:t>gradle.properties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69075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Create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2180268257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35</a:t>
            </a:fld>
            <a:endParaRPr lang="en-AU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DA86AA-DFFC-4957-995E-976AC33D6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976" y="1531938"/>
            <a:ext cx="4844548" cy="4376737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8EA482-8709-4957-8B1D-C670B82436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427439" y="1531938"/>
            <a:ext cx="5194996" cy="43767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2E3F0A-E5F4-4A91-92AD-2E1E00D8CDA8}"/>
              </a:ext>
            </a:extLst>
          </p:cNvPr>
          <p:cNvSpPr/>
          <p:nvPr/>
        </p:nvSpPr>
        <p:spPr>
          <a:xfrm>
            <a:off x="3766004" y="5008502"/>
            <a:ext cx="1672520" cy="211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BB3E3-97FA-400C-B1C6-31FF8A2F18ED}"/>
              </a:ext>
            </a:extLst>
          </p:cNvPr>
          <p:cNvSpPr/>
          <p:nvPr/>
        </p:nvSpPr>
        <p:spPr>
          <a:xfrm>
            <a:off x="10960059" y="5611387"/>
            <a:ext cx="545401" cy="221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479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Create the Second Activity </a:t>
            </a:r>
            <a:br>
              <a:rPr lang="en-AU" altLang="zh-CN" dirty="0"/>
            </a:br>
            <a:r>
              <a:rPr lang="en-AU" altLang="zh-CN" dirty="0"/>
              <a:t>–</a:t>
            </a:r>
            <a:r>
              <a:rPr lang="en-US" altLang="zh-CN" dirty="0"/>
              <a:t> </a:t>
            </a:r>
            <a:r>
              <a:rPr lang="en-AU" altLang="zh-CN" dirty="0"/>
              <a:t>Generated Scripts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36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DC8B5B-A48B-4045-8EA9-E04CA05E5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361" y="1869864"/>
            <a:ext cx="4957423" cy="39155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F308B6-D3C3-415F-AE3F-3B70DAFF82F7}"/>
              </a:ext>
            </a:extLst>
          </p:cNvPr>
          <p:cNvSpPr/>
          <p:nvPr/>
        </p:nvSpPr>
        <p:spPr>
          <a:xfrm>
            <a:off x="1293755" y="3713627"/>
            <a:ext cx="2852117" cy="167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A693193-B698-4D3B-800C-962C6800F9F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293026" y="1459980"/>
            <a:ext cx="5084612" cy="2421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86982-B4D7-442C-984F-A0EB3A2E7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027" y="4245596"/>
            <a:ext cx="5084612" cy="2022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0C5F0F-848F-43EB-AA38-03C7974EB129}"/>
              </a:ext>
            </a:extLst>
          </p:cNvPr>
          <p:cNvSpPr txBox="1"/>
          <p:nvPr/>
        </p:nvSpPr>
        <p:spPr>
          <a:xfrm>
            <a:off x="814361" y="6268078"/>
            <a:ext cx="21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AndroidManifest.xml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63143-A7CC-44EA-8992-39F1BA389E64}"/>
              </a:ext>
            </a:extLst>
          </p:cNvPr>
          <p:cNvSpPr txBox="1"/>
          <p:nvPr/>
        </p:nvSpPr>
        <p:spPr>
          <a:xfrm>
            <a:off x="6256171" y="387874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6293026" y="63737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i="1" dirty="0"/>
              <a:t>Activity 2 (xml)</a:t>
            </a:r>
          </a:p>
        </p:txBody>
      </p:sp>
    </p:spTree>
    <p:extLst>
      <p:ext uri="{BB962C8B-B14F-4D97-AF65-F5344CB8AC3E}">
        <p14:creationId xmlns:p14="http://schemas.microsoft.com/office/powerpoint/2010/main" val="238188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r>
              <a:rPr lang="en-AU" sz="2400" b="0" i="1" dirty="0"/>
              <a:t>- Communicate between First Activity and Second Activity</a:t>
            </a:r>
          </a:p>
        </p:txBody>
      </p:sp>
    </p:spTree>
    <p:extLst>
      <p:ext uri="{BB962C8B-B14F-4D97-AF65-F5344CB8AC3E}">
        <p14:creationId xmlns:p14="http://schemas.microsoft.com/office/powerpoint/2010/main" val="780389320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Explicit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BD6BD4F-7774-4E3C-86EF-504BE2F44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977356"/>
            <a:ext cx="4676775" cy="1485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433EB4-EB16-4078-ADB5-3250C2373A02}"/>
              </a:ext>
            </a:extLst>
          </p:cNvPr>
          <p:cNvSpPr/>
          <p:nvPr/>
        </p:nvSpPr>
        <p:spPr>
          <a:xfrm>
            <a:off x="1107324" y="3720306"/>
            <a:ext cx="4148257" cy="74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214DDE5-47F3-46FD-BF18-2FF0A6B4590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24662" y="2239169"/>
            <a:ext cx="4400550" cy="29622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B2FD19-8650-41A1-859E-BF0C5746C0A5}"/>
              </a:ext>
            </a:extLst>
          </p:cNvPr>
          <p:cNvSpPr/>
          <p:nvPr/>
        </p:nvSpPr>
        <p:spPr>
          <a:xfrm>
            <a:off x="7234802" y="4227813"/>
            <a:ext cx="3725257" cy="477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8580C-51C4-48C7-B710-0633C3E6B8CB}"/>
              </a:ext>
            </a:extLst>
          </p:cNvPr>
          <p:cNvSpPr txBox="1"/>
          <p:nvPr/>
        </p:nvSpPr>
        <p:spPr>
          <a:xfrm>
            <a:off x="713488" y="5317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B019D6-7610-4DD2-8BCE-7F298EDEAE06}"/>
              </a:ext>
            </a:extLst>
          </p:cNvPr>
          <p:cNvSpPr txBox="1"/>
          <p:nvPr/>
        </p:nvSpPr>
        <p:spPr>
          <a:xfrm>
            <a:off x="6860287" y="5317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24067-3E8B-FB4D-A9F2-6919E0FE59C4}"/>
              </a:ext>
            </a:extLst>
          </p:cNvPr>
          <p:cNvSpPr txBox="1"/>
          <p:nvPr/>
        </p:nvSpPr>
        <p:spPr>
          <a:xfrm>
            <a:off x="600653" y="1391465"/>
            <a:ext cx="820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Intent: an abstract description of an operation to be performed.</a:t>
            </a:r>
          </a:p>
          <a:p>
            <a:r>
              <a:rPr lang="en-AU" sz="2400" i="1" dirty="0"/>
              <a:t>For example</a:t>
            </a:r>
            <a:r>
              <a:rPr lang="en-AU" sz="2400" dirty="0"/>
              <a:t>: launch an activity during runtime.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6D5EB-2992-D446-8F72-E5C37D3E0FA7}"/>
              </a:ext>
            </a:extLst>
          </p:cNvPr>
          <p:cNvSpPr/>
          <p:nvPr/>
        </p:nvSpPr>
        <p:spPr>
          <a:xfrm>
            <a:off x="600653" y="6136332"/>
            <a:ext cx="7200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https://developer.android.com/reference/android/content/Intent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197453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Implicit Intents (reading material)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FFAC20-D395-40F3-8F81-39E0ED810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1238" y="3110706"/>
            <a:ext cx="4010025" cy="1219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7C8EEA-0962-4548-BBBE-4F4E86A4C29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38950" y="3134519"/>
            <a:ext cx="4371975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259D13-F282-40B9-8476-BCD68C9BC9B4}"/>
              </a:ext>
            </a:extLst>
          </p:cNvPr>
          <p:cNvSpPr txBox="1"/>
          <p:nvPr/>
        </p:nvSpPr>
        <p:spPr>
          <a:xfrm>
            <a:off x="1115734" y="6093602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AnroidManifest.xml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8E405-153B-4857-9B50-8F3B844CABEC}"/>
              </a:ext>
            </a:extLst>
          </p:cNvPr>
          <p:cNvSpPr txBox="1"/>
          <p:nvPr/>
        </p:nvSpPr>
        <p:spPr>
          <a:xfrm>
            <a:off x="6838950" y="609006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</p:spTree>
    <p:extLst>
      <p:ext uri="{BB962C8B-B14F-4D97-AF65-F5344CB8AC3E}">
        <p14:creationId xmlns:p14="http://schemas.microsoft.com/office/powerpoint/2010/main" val="33647603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6" y="5499220"/>
            <a:ext cx="7589808" cy="768415"/>
          </a:xfrm>
        </p:spPr>
        <p:txBody>
          <a:bodyPr/>
          <a:lstStyle/>
          <a:p>
            <a:r>
              <a:rPr kumimoji="1" lang="en-US" altLang="zh-CN" sz="4800" dirty="0">
                <a:latin typeface="+mj-lt"/>
              </a:rPr>
              <a:t>CONTENTS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4194352" y="1052067"/>
            <a:ext cx="807865" cy="811792"/>
          </a:xfrm>
        </p:spPr>
        <p:txBody>
          <a:bodyPr/>
          <a:lstStyle/>
          <a:p>
            <a:r>
              <a:rPr kumimoji="1" lang="en-US" altLang="zh-CN" dirty="0">
                <a:latin typeface="+mj-lt"/>
              </a:rPr>
              <a:t>1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5181904" y="1219499"/>
            <a:ext cx="1868569" cy="476927"/>
          </a:xfrm>
        </p:spPr>
        <p:txBody>
          <a:bodyPr/>
          <a:lstStyle/>
          <a:p>
            <a:r>
              <a:rPr kumimoji="1" lang="en-AU" altLang="zh-CN" sz="2000" dirty="0">
                <a:latin typeface="+mj-lt"/>
                <a:ea typeface="+mj-ea"/>
              </a:rPr>
              <a:t>Introduction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04F05CB7-89EA-4D2E-8BB9-B27D73CFBCDA}"/>
              </a:ext>
            </a:extLst>
          </p:cNvPr>
          <p:cNvSpPr txBox="1">
            <a:spLocks/>
          </p:cNvSpPr>
          <p:nvPr/>
        </p:nvSpPr>
        <p:spPr>
          <a:xfrm>
            <a:off x="4194352" y="2003151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2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7FDA5153-D6E8-4A90-B298-F985DB716F2B}"/>
              </a:ext>
            </a:extLst>
          </p:cNvPr>
          <p:cNvSpPr txBox="1">
            <a:spLocks/>
          </p:cNvSpPr>
          <p:nvPr/>
        </p:nvSpPr>
        <p:spPr>
          <a:xfrm>
            <a:off x="5181904" y="2170583"/>
            <a:ext cx="2151052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Android Studio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9DA6F59B-A201-431A-8366-553ED6F4B933}"/>
              </a:ext>
            </a:extLst>
          </p:cNvPr>
          <p:cNvSpPr txBox="1">
            <a:spLocks/>
          </p:cNvSpPr>
          <p:nvPr/>
        </p:nvSpPr>
        <p:spPr>
          <a:xfrm>
            <a:off x="4194352" y="2899530"/>
            <a:ext cx="807865" cy="811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b="1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+mj-lt"/>
              </a:rPr>
              <a:t>3</a:t>
            </a:r>
            <a:endParaRPr kumimoji="1" lang="zh-CN" altLang="en-US" dirty="0">
              <a:latin typeface="+mj-lt"/>
            </a:endParaRPr>
          </a:p>
        </p:txBody>
      </p:sp>
      <p:sp>
        <p:nvSpPr>
          <p:cNvPr id="40" name="文本占位符 9">
            <a:extLst>
              <a:ext uri="{FF2B5EF4-FFF2-40B4-BE49-F238E27FC236}">
                <a16:creationId xmlns:a16="http://schemas.microsoft.com/office/drawing/2014/main" id="{2B7A27C1-C8D9-44FB-A9B8-683A4262493C}"/>
              </a:ext>
            </a:extLst>
          </p:cNvPr>
          <p:cNvSpPr txBox="1">
            <a:spLocks/>
          </p:cNvSpPr>
          <p:nvPr/>
        </p:nvSpPr>
        <p:spPr>
          <a:xfrm>
            <a:off x="5181904" y="3066963"/>
            <a:ext cx="1868569" cy="476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ln w="381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AU" altLang="zh-CN" sz="2000" dirty="0">
                <a:latin typeface="+mj-lt"/>
                <a:ea typeface="+mj-ea"/>
              </a:rPr>
              <a:t>Git</a:t>
            </a:r>
            <a:endParaRPr kumimoji="1"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D17060-595A-49A1-9162-6FD01EB78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40</a:t>
            </a:fld>
            <a:endParaRPr lang="en-AU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26A19-C85A-4125-A090-161A94E30DF9}"/>
              </a:ext>
            </a:extLst>
          </p:cNvPr>
          <p:cNvSpPr/>
          <p:nvPr/>
        </p:nvSpPr>
        <p:spPr>
          <a:xfrm>
            <a:off x="5402349" y="2885805"/>
            <a:ext cx="1387301" cy="4610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488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Collect Results from Called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41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6594C0-F6D8-4868-A1ED-C7643862C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734" y="1531938"/>
            <a:ext cx="3801033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38A3A55-6CB4-4B9E-9CB7-A0B47B6D6B4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324600" y="2934073"/>
            <a:ext cx="5400675" cy="15724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01D113-E684-468A-938B-4B1E3BBDFBEE}"/>
              </a:ext>
            </a:extLst>
          </p:cNvPr>
          <p:cNvSpPr/>
          <p:nvPr/>
        </p:nvSpPr>
        <p:spPr>
          <a:xfrm>
            <a:off x="1276002" y="4048216"/>
            <a:ext cx="2479254" cy="213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1F526-0685-44D7-883E-A36FA6E2A091}"/>
              </a:ext>
            </a:extLst>
          </p:cNvPr>
          <p:cNvSpPr/>
          <p:nvPr/>
        </p:nvSpPr>
        <p:spPr>
          <a:xfrm>
            <a:off x="1276002" y="4510793"/>
            <a:ext cx="3411408" cy="11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5D30A-EF56-4EC3-969F-EAACBEEB98C4}"/>
              </a:ext>
            </a:extLst>
          </p:cNvPr>
          <p:cNvSpPr/>
          <p:nvPr/>
        </p:nvSpPr>
        <p:spPr>
          <a:xfrm>
            <a:off x="6444286" y="2992709"/>
            <a:ext cx="5025664" cy="1419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23A56-8D35-4F89-A247-F25772F1368F}"/>
              </a:ext>
            </a:extLst>
          </p:cNvPr>
          <p:cNvSpPr txBox="1"/>
          <p:nvPr/>
        </p:nvSpPr>
        <p:spPr>
          <a:xfrm>
            <a:off x="1115734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1 (Java)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8C088-298A-49A3-A828-739E016E3C5B}"/>
              </a:ext>
            </a:extLst>
          </p:cNvPr>
          <p:cNvSpPr txBox="1"/>
          <p:nvPr/>
        </p:nvSpPr>
        <p:spPr>
          <a:xfrm>
            <a:off x="6324600" y="60936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Activity 2 (Java)</a:t>
            </a:r>
          </a:p>
        </p:txBody>
      </p:sp>
    </p:spTree>
    <p:extLst>
      <p:ext uri="{BB962C8B-B14F-4D97-AF65-F5344CB8AC3E}">
        <p14:creationId xmlns:p14="http://schemas.microsoft.com/office/powerpoint/2010/main" val="78891471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 from First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42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4E5DE0-42BB-439A-ABCB-F3ACBE84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6410" y="1531938"/>
            <a:ext cx="2188368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DE5263-E93D-4AE7-B3B8-E60B0D81686E}"/>
              </a:ext>
            </a:extLst>
          </p:cNvPr>
          <p:cNvSpPr/>
          <p:nvPr/>
        </p:nvSpPr>
        <p:spPr>
          <a:xfrm>
            <a:off x="5402350" y="3649285"/>
            <a:ext cx="1229270" cy="274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394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>
                <a:solidFill>
                  <a:schemeClr val="bg1">
                    <a:lumMod val="65000"/>
                  </a:schemeClr>
                </a:solidFill>
              </a:rPr>
              <a:t>For Reading – I</a:t>
            </a:r>
            <a:r>
              <a:rPr lang="en-US" altLang="zh-CN" i="1" dirty="0" err="1">
                <a:solidFill>
                  <a:schemeClr val="bg1">
                    <a:lumMod val="65000"/>
                  </a:schemeClr>
                </a:solidFill>
              </a:rPr>
              <a:t>ntent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</a:rPr>
              <a:t> Filters</a:t>
            </a:r>
            <a:endParaRPr lang="en-AU" b="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8251-3870-4B2E-B085-2BE2D9D90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i="1" dirty="0"/>
              <a:t>Action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that specifies the generic action to perform (such as view or pick).</a:t>
            </a:r>
          </a:p>
          <a:p>
            <a:r>
              <a:rPr lang="en-AU" b="1" i="1" dirty="0"/>
              <a:t>Data</a:t>
            </a:r>
          </a:p>
          <a:p>
            <a:pPr marL="342900" indent="-342900">
              <a:buFontTx/>
              <a:buChar char="-"/>
            </a:pPr>
            <a:r>
              <a:rPr lang="en-AU" dirty="0"/>
              <a:t>The URI (a Uri object) that references the data to be acted on and/or the MIME type of that data. The type of data supplied is generally dictated by the intent's action. For example, if the action is ACTION_EDIT, the data should contain the URI of the document to edit.</a:t>
            </a:r>
          </a:p>
          <a:p>
            <a:r>
              <a:rPr lang="en-AU" b="1" i="1" dirty="0"/>
              <a:t>Category</a:t>
            </a:r>
          </a:p>
          <a:p>
            <a:pPr marL="342900" indent="-342900">
              <a:buFontTx/>
              <a:buChar char="-"/>
            </a:pPr>
            <a:r>
              <a:rPr lang="en-AU" dirty="0"/>
              <a:t>A string containing additional information about the kind of component that should handle the intent. </a:t>
            </a:r>
          </a:p>
          <a:p>
            <a:endParaRPr lang="en-AU" i="1" dirty="0"/>
          </a:p>
          <a:p>
            <a:r>
              <a:rPr lang="en-AU" i="1" dirty="0"/>
              <a:t>Information</a:t>
            </a:r>
            <a:r>
              <a:rPr lang="zh-CN" altLang="en-US" i="1" dirty="0"/>
              <a:t>： </a:t>
            </a:r>
            <a:r>
              <a:rPr lang="en-AU" dirty="0">
                <a:hlinkClick r:id="rId3"/>
              </a:rPr>
              <a:t>https://developer.android.com/guide/components/intents-filters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48042942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US" altLang="zh-CN" dirty="0" err="1"/>
              <a:t>ndroid</a:t>
            </a:r>
            <a:r>
              <a:rPr lang="en-US" altLang="zh-CN" dirty="0"/>
              <a:t> Studio</a:t>
            </a:r>
            <a:endParaRPr lang="en-AU" dirty="0"/>
          </a:p>
          <a:p>
            <a:endParaRPr lang="en-AU" b="0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Related Resources </a:t>
            </a:r>
          </a:p>
          <a:p>
            <a:r>
              <a:rPr lang="en-AU" sz="2400" b="0" i="1" dirty="0"/>
              <a:t>(for reading)</a:t>
            </a:r>
          </a:p>
        </p:txBody>
      </p:sp>
    </p:spTree>
    <p:extLst>
      <p:ext uri="{BB962C8B-B14F-4D97-AF65-F5344CB8AC3E}">
        <p14:creationId xmlns:p14="http://schemas.microsoft.com/office/powerpoint/2010/main" val="4075242425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Developer 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45</a:t>
            </a:fld>
            <a:endParaRPr lang="en-AU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4CA6C-60E6-49FE-B3DF-4FDF4600256D}"/>
              </a:ext>
            </a:extLst>
          </p:cNvPr>
          <p:cNvSpPr/>
          <p:nvPr/>
        </p:nvSpPr>
        <p:spPr>
          <a:xfrm>
            <a:off x="3472296" y="6158187"/>
            <a:ext cx="368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https://developer.android.com/guide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6C31F9D-43E5-4631-844F-235E5909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72296" y="1531938"/>
            <a:ext cx="5096595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54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A</a:t>
            </a:r>
            <a:r>
              <a:rPr lang="en-US" altLang="zh-CN" i="1" dirty="0" err="1"/>
              <a:t>ndroid</a:t>
            </a:r>
            <a:r>
              <a:rPr lang="en-US" altLang="zh-CN" i="1" dirty="0"/>
              <a:t> Components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46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280820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Layouts (</a:t>
            </a:r>
            <a:r>
              <a:rPr lang="en-AU" i="1"/>
              <a:t>next tutorial) </a:t>
            </a:r>
            <a:endParaRPr lang="en-A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47</a:t>
            </a:fld>
            <a:endParaRPr lang="en-AU" noProof="0"/>
          </a:p>
        </p:txBody>
      </p:sp>
      <p:pic>
        <p:nvPicPr>
          <p:cNvPr id="9218" name="Picture 2" descr="https://developer.android.com/images/ui/linearlayout-small.png">
            <a:extLst>
              <a:ext uri="{FF2B5EF4-FFF2-40B4-BE49-F238E27FC236}">
                <a16:creationId xmlns:a16="http://schemas.microsoft.com/office/drawing/2014/main" id="{15C979E8-EDBF-4EB6-9F4E-D4CBC2278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developer.android.com/images/ui/relativelayout-small.png">
            <a:extLst>
              <a:ext uri="{FF2B5EF4-FFF2-40B4-BE49-F238E27FC236}">
                <a16:creationId xmlns:a16="http://schemas.microsoft.com/office/drawing/2014/main" id="{211EC1F5-3DE5-4475-825B-AC8F5A9568C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1545122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developer.android.com/images/ui/webview-small.png">
            <a:extLst>
              <a:ext uri="{FF2B5EF4-FFF2-40B4-BE49-F238E27FC236}">
                <a16:creationId xmlns:a16="http://schemas.microsoft.com/office/drawing/2014/main" id="{A26BFA13-EA2C-43D5-AD5F-B1BC7724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1542161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8E22A-80EE-4B17-90C9-940CF31FC3CB}"/>
              </a:ext>
            </a:extLst>
          </p:cNvPr>
          <p:cNvSpPr txBox="1"/>
          <p:nvPr/>
        </p:nvSpPr>
        <p:spPr>
          <a:xfrm>
            <a:off x="1428765" y="3255413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Linear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4C273-E4B7-4A0C-A353-B9A08F475DE9}"/>
              </a:ext>
            </a:extLst>
          </p:cNvPr>
          <p:cNvSpPr txBox="1"/>
          <p:nvPr/>
        </p:nvSpPr>
        <p:spPr>
          <a:xfrm>
            <a:off x="4721432" y="3255413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Relative Layout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DC10B-2A08-44BE-89FF-5CE9278CBA63}"/>
              </a:ext>
            </a:extLst>
          </p:cNvPr>
          <p:cNvSpPr txBox="1"/>
          <p:nvPr/>
        </p:nvSpPr>
        <p:spPr>
          <a:xfrm>
            <a:off x="8102843" y="325245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Web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B12FB-0CDB-47A7-83A3-0F661AB89990}"/>
              </a:ext>
            </a:extLst>
          </p:cNvPr>
          <p:cNvSpPr/>
          <p:nvPr/>
        </p:nvSpPr>
        <p:spPr>
          <a:xfrm>
            <a:off x="1428765" y="5985731"/>
            <a:ext cx="6209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https://developer.android.com/guide/topics/ui/declaring-layout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F53B-1031-432D-AF07-8A78FA9C7025}"/>
              </a:ext>
            </a:extLst>
          </p:cNvPr>
          <p:cNvSpPr txBox="1"/>
          <p:nvPr/>
        </p:nvSpPr>
        <p:spPr>
          <a:xfrm>
            <a:off x="1428765" y="5439759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List View</a:t>
            </a:r>
          </a:p>
        </p:txBody>
      </p:sp>
      <p:pic>
        <p:nvPicPr>
          <p:cNvPr id="13" name="Picture 2" descr="https://developer.android.com/images/ui/listview-small.png">
            <a:extLst>
              <a:ext uri="{FF2B5EF4-FFF2-40B4-BE49-F238E27FC236}">
                <a16:creationId xmlns:a16="http://schemas.microsoft.com/office/drawing/2014/main" id="{67B03237-81EB-4062-9137-10B2446D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175E3A-013B-4564-85B5-C75B79B9D074}"/>
              </a:ext>
            </a:extLst>
          </p:cNvPr>
          <p:cNvSpPr txBox="1"/>
          <p:nvPr/>
        </p:nvSpPr>
        <p:spPr>
          <a:xfrm>
            <a:off x="4721432" y="5436798"/>
            <a:ext cx="110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Grid View</a:t>
            </a:r>
          </a:p>
        </p:txBody>
      </p:sp>
      <p:pic>
        <p:nvPicPr>
          <p:cNvPr id="17" name="Picture 4" descr="Related image">
            <a:extLst>
              <a:ext uri="{FF2B5EF4-FFF2-40B4-BE49-F238E27FC236}">
                <a16:creationId xmlns:a16="http://schemas.microsoft.com/office/drawing/2014/main" id="{410EB369-96E0-4DE4-821F-CDC36C0CE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43" y="3797904"/>
            <a:ext cx="2085233" cy="14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developer.android.com/images/ui/gridview-small.png">
            <a:extLst>
              <a:ext uri="{FF2B5EF4-FFF2-40B4-BE49-F238E27FC236}">
                <a16:creationId xmlns:a16="http://schemas.microsoft.com/office/drawing/2014/main" id="{B2A16A8E-776B-471D-BD7D-42BFB14A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32" y="3795255"/>
            <a:ext cx="1905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208763-ACE8-47F9-9FC5-59FFB2FA1E03}"/>
              </a:ext>
            </a:extLst>
          </p:cNvPr>
          <p:cNvSpPr txBox="1"/>
          <p:nvPr/>
        </p:nvSpPr>
        <p:spPr>
          <a:xfrm>
            <a:off x="8100020" y="5436798"/>
            <a:ext cx="153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Recycler View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056E94-731A-4FF9-9296-018AB3C9F9E7}"/>
              </a:ext>
            </a:extLst>
          </p:cNvPr>
          <p:cNvSpPr/>
          <p:nvPr/>
        </p:nvSpPr>
        <p:spPr>
          <a:xfrm>
            <a:off x="1428765" y="6283361"/>
            <a:ext cx="7155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10"/>
              </a:rPr>
              <a:t>https://developer.android.com/guide/topics/ui/layout/recyclerview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92163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Life Cycle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48</a:t>
            </a:fld>
            <a:endParaRPr lang="en-AU" noProof="0"/>
          </a:p>
        </p:txBody>
      </p:sp>
      <p:pic>
        <p:nvPicPr>
          <p:cNvPr id="2050" name="Picture 2" descr="https://developer.android.com/guide/components/images/activity_lifecycle.png">
            <a:extLst>
              <a:ext uri="{FF2B5EF4-FFF2-40B4-BE49-F238E27FC236}">
                <a16:creationId xmlns:a16="http://schemas.microsoft.com/office/drawing/2014/main" id="{8B7A9997-8921-4D04-84C8-D480F1E4F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88" y="1531938"/>
            <a:ext cx="33865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96AAFA-9F9C-403F-9607-CFE81E45C537}"/>
              </a:ext>
            </a:extLst>
          </p:cNvPr>
          <p:cNvSpPr/>
          <p:nvPr/>
        </p:nvSpPr>
        <p:spPr>
          <a:xfrm>
            <a:off x="1109709" y="5989937"/>
            <a:ext cx="3821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https://developer.android.com/guide/components/activities/activity-lifecycle</a:t>
            </a:r>
            <a:endParaRPr lang="en-AU" dirty="0"/>
          </a:p>
        </p:txBody>
      </p:sp>
      <p:pic>
        <p:nvPicPr>
          <p:cNvPr id="2052" name="Picture 4" descr="https://developer.android.com/images/fragment_lifecycle.png">
            <a:extLst>
              <a:ext uri="{FF2B5EF4-FFF2-40B4-BE49-F238E27FC236}">
                <a16:creationId xmlns:a16="http://schemas.microsoft.com/office/drawing/2014/main" id="{CAA4EF2E-A243-4B8F-B104-002D632DF2EC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14" y="1531938"/>
            <a:ext cx="1638046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59CC2-BA7C-4B72-AF94-12AAFE732EEE}"/>
              </a:ext>
            </a:extLst>
          </p:cNvPr>
          <p:cNvSpPr/>
          <p:nvPr/>
        </p:nvSpPr>
        <p:spPr>
          <a:xfrm>
            <a:off x="7421877" y="5987446"/>
            <a:ext cx="3206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https://developer.android.com/guide/components/fragments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936076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Related Sources – Launch Modes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49</a:t>
            </a:fld>
            <a:endParaRPr lang="en-AU" noProof="0"/>
          </a:p>
        </p:txBody>
      </p:sp>
      <p:pic>
        <p:nvPicPr>
          <p:cNvPr id="13" name="Picture 2" descr="https://cdn-images-1.medium.com/max/1600/1*ef6MzPZKwRgLypakjI4CCg.png">
            <a:extLst>
              <a:ext uri="{FF2B5EF4-FFF2-40B4-BE49-F238E27FC236}">
                <a16:creationId xmlns:a16="http://schemas.microsoft.com/office/drawing/2014/main" id="{9283B938-C8A5-4A54-9308-D99945E9C4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33" y="1417305"/>
            <a:ext cx="3367699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dn-images-1.medium.com/max/1600/1*hEF5oj9D-JK4vfxAGrXYcg.png">
            <a:extLst>
              <a:ext uri="{FF2B5EF4-FFF2-40B4-BE49-F238E27FC236}">
                <a16:creationId xmlns:a16="http://schemas.microsoft.com/office/drawing/2014/main" id="{9B1D7E1E-B452-427C-A685-CD4C11B3F6A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2" y="1417083"/>
            <a:ext cx="3874467" cy="220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-images-1.medium.com/max/1400/1*z4a6Z7Vvm9dcXe-C879ygA.png">
            <a:extLst>
              <a:ext uri="{FF2B5EF4-FFF2-40B4-BE49-F238E27FC236}">
                <a16:creationId xmlns:a16="http://schemas.microsoft.com/office/drawing/2014/main" id="{9C880160-6A7D-4460-9127-591F252E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38" y="3754141"/>
            <a:ext cx="4406771" cy="21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-images-1.medium.com/max/1200/1*crHTqI8t5xU5oITJmDevTg.png">
            <a:extLst>
              <a:ext uri="{FF2B5EF4-FFF2-40B4-BE49-F238E27FC236}">
                <a16:creationId xmlns:a16="http://schemas.microsoft.com/office/drawing/2014/main" id="{CAB43085-CD59-492C-AEC4-E4D2F360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591" y="3772915"/>
            <a:ext cx="3874467" cy="21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F1354-A236-4159-8C61-1F7A8679A3BF}"/>
              </a:ext>
            </a:extLst>
          </p:cNvPr>
          <p:cNvSpPr/>
          <p:nvPr/>
        </p:nvSpPr>
        <p:spPr>
          <a:xfrm>
            <a:off x="2157794" y="6180667"/>
            <a:ext cx="787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7"/>
              </a:rPr>
              <a:t>https://developer.android.com/guide/components/activities/tasks-and-back-stack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7100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74734310"/>
      </p:ext>
    </p:extLst>
  </p:cSld>
  <p:clrMapOvr>
    <a:masterClrMapping/>
  </p:clrMapOvr>
  <p:transition spd="slow">
    <p:push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51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80"/>
            <a:ext cx="5400000" cy="1771651"/>
          </a:xfrm>
        </p:spPr>
        <p:txBody>
          <a:bodyPr/>
          <a:lstStyle/>
          <a:p>
            <a:r>
              <a:rPr lang="en-AU" dirty="0"/>
              <a:t>Git is a free and open source distributed </a:t>
            </a:r>
            <a:r>
              <a:rPr lang="en-AU" b="1" i="1" dirty="0"/>
              <a:t>version control system</a:t>
            </a:r>
            <a:r>
              <a:rPr lang="en-AU" dirty="0"/>
              <a:t> designed to handle everything from small to very large projects with speed and efficiency.</a:t>
            </a:r>
          </a:p>
          <a:p>
            <a:pPr algn="r"/>
            <a:r>
              <a:rPr lang="en-AU" dirty="0">
                <a:hlinkClick r:id="rId3"/>
              </a:rPr>
              <a:t>https://git-scm.com/</a:t>
            </a:r>
            <a:endParaRPr lang="en-AU" dirty="0"/>
          </a:p>
        </p:txBody>
      </p:sp>
      <p:pic>
        <p:nvPicPr>
          <p:cNvPr id="14342" name="Picture 6" descr="Image result for git">
            <a:extLst>
              <a:ext uri="{FF2B5EF4-FFF2-40B4-BE49-F238E27FC236}">
                <a16:creationId xmlns:a16="http://schemas.microsoft.com/office/drawing/2014/main" id="{ACE25C0A-4EAD-42DF-A6F6-0ECBA87408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2834481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638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Installation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52</a:t>
            </a:fld>
            <a:endParaRPr lang="en-AU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425C5-F1C8-4DA9-95F1-83C8C9AB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088" y="1962944"/>
            <a:ext cx="3362325" cy="35147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D459D6-A716-4120-B697-800085BDEC7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6897946" y="1240631"/>
            <a:ext cx="4485113" cy="4376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33F8B0-DAE3-4905-AD0D-F6E7F3704345}"/>
              </a:ext>
            </a:extLst>
          </p:cNvPr>
          <p:cNvSpPr/>
          <p:nvPr/>
        </p:nvSpPr>
        <p:spPr>
          <a:xfrm>
            <a:off x="6897946" y="5708732"/>
            <a:ext cx="4554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https://www.atlassian.com/git/tutorials/install-git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693941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SSH K</a:t>
            </a:r>
            <a:r>
              <a:rPr lang="en-US" altLang="zh-CN" dirty="0" err="1"/>
              <a:t>eys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53</a:t>
            </a:fld>
            <a:endParaRPr lang="en-AU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B0304-C9B6-444C-A64A-9D28453ADD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947681"/>
            <a:ext cx="5400000" cy="2572021"/>
          </a:xfrm>
        </p:spPr>
        <p:txBody>
          <a:bodyPr/>
          <a:lstStyle/>
          <a:p>
            <a:r>
              <a:rPr lang="en-AU" dirty="0"/>
              <a:t>SSH keys can be used to establish a secure connection with Server for: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you are performing Git operations from your local machine</a:t>
            </a:r>
          </a:p>
          <a:p>
            <a:pPr marL="342900" indent="-342900">
              <a:buFontTx/>
              <a:buChar char="-"/>
            </a:pPr>
            <a:r>
              <a:rPr lang="en-AU" dirty="0"/>
              <a:t>when another system or process needs access to repositories in Server (for example your build server)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AD3551-D9CB-4820-AAD3-E1E2F1681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933" y="1531938"/>
            <a:ext cx="4274635" cy="4376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EFB8F-A4DE-4D1C-B01B-2FC05310AED6}"/>
              </a:ext>
            </a:extLst>
          </p:cNvPr>
          <p:cNvSpPr/>
          <p:nvPr/>
        </p:nvSpPr>
        <p:spPr>
          <a:xfrm>
            <a:off x="6582502" y="4733934"/>
            <a:ext cx="4884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https://confluence.atlassian.com/bitbucketserver/creating-ssh-keys-776639788.html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46543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 SSH K</a:t>
            </a:r>
            <a:r>
              <a:rPr lang="en-US" altLang="zh-CN" dirty="0" err="1"/>
              <a:t>eys</a:t>
            </a:r>
            <a:r>
              <a:rPr lang="en-US" altLang="zh-CN" dirty="0"/>
              <a:t> to </a:t>
            </a:r>
            <a:r>
              <a:rPr lang="en-US" altLang="zh-CN" dirty="0" err="1"/>
              <a:t>Github</a:t>
            </a:r>
            <a:r>
              <a:rPr lang="en-US" altLang="zh-CN" dirty="0"/>
              <a:t> or Bitbucket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54</a:t>
            </a:fld>
            <a:endParaRPr lang="en-AU" noProof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78DA781-D656-40E4-B4BA-3AA75B8ED59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581314" y="1824257"/>
            <a:ext cx="4635293" cy="320948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1689D0-AD99-4628-B66A-4E63F23FA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562" y="1899172"/>
            <a:ext cx="5144126" cy="29143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37DC6D-1142-4F16-8DC1-CE165FC7694E}"/>
              </a:ext>
            </a:extLst>
          </p:cNvPr>
          <p:cNvSpPr/>
          <p:nvPr/>
        </p:nvSpPr>
        <p:spPr>
          <a:xfrm>
            <a:off x="466561" y="5431733"/>
            <a:ext cx="540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 err="1"/>
              <a:t>Github</a:t>
            </a:r>
            <a:endParaRPr lang="en-AU" dirty="0"/>
          </a:p>
          <a:p>
            <a:r>
              <a:rPr lang="en-AU" dirty="0">
                <a:hlinkClick r:id="rId5"/>
              </a:rPr>
              <a:t>https://help.github.com/en/enterprise/2.15/user/articles/adding-a-new-ssh-key-to-your-github-account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665534-52DB-48B9-8896-ECA8BA211F78}"/>
              </a:ext>
            </a:extLst>
          </p:cNvPr>
          <p:cNvSpPr/>
          <p:nvPr/>
        </p:nvSpPr>
        <p:spPr>
          <a:xfrm>
            <a:off x="6324766" y="5441001"/>
            <a:ext cx="5399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i="1" dirty="0"/>
              <a:t>Bitbucket</a:t>
            </a:r>
            <a:endParaRPr lang="en-AU" dirty="0"/>
          </a:p>
          <a:p>
            <a:r>
              <a:rPr lang="en-AU" dirty="0">
                <a:hlinkClick r:id="rId6"/>
              </a:rPr>
              <a:t>https://confluence.atlassian.com/bitbucket/set-up-an-ssh-key-728138079.html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676675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Init – </a:t>
            </a:r>
            <a:r>
              <a:rPr lang="en-AU" dirty="0" err="1"/>
              <a:t>Github</a:t>
            </a:r>
            <a:r>
              <a:rPr lang="en-AU" dirty="0"/>
              <a:t> 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55</a:t>
            </a:fld>
            <a:endParaRPr lang="en-AU" noProof="0"/>
          </a:p>
        </p:txBody>
      </p:sp>
      <p:pic>
        <p:nvPicPr>
          <p:cNvPr id="15" name="Content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F6E90-0C41-43C9-9A89-400247364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8" y="1531938"/>
            <a:ext cx="4844945" cy="4376737"/>
          </a:xfrm>
        </p:spPr>
      </p:pic>
      <p:pic>
        <p:nvPicPr>
          <p:cNvPr id="20" name="Content Placeholder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C4AAB06-3006-4EAB-ADBE-2FE1D76C668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90" y="483550"/>
            <a:ext cx="5400675" cy="3521460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5A936E-07D8-4CFD-8CE4-4C59975320F0}"/>
              </a:ext>
            </a:extLst>
          </p:cNvPr>
          <p:cNvSpPr/>
          <p:nvPr/>
        </p:nvSpPr>
        <p:spPr>
          <a:xfrm>
            <a:off x="6324089" y="4356619"/>
            <a:ext cx="54006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i="1" dirty="0"/>
              <a:t>Git push to remote repository (Command line):</a:t>
            </a:r>
          </a:p>
          <a:p>
            <a:endParaRPr lang="en-AU" sz="1400" dirty="0"/>
          </a:p>
          <a:p>
            <a:r>
              <a:rPr lang="en-AU" sz="1400" dirty="0"/>
              <a:t>echo "# first-demo" &gt;&gt; README.md</a:t>
            </a:r>
          </a:p>
          <a:p>
            <a:r>
              <a:rPr lang="en-AU" sz="1400" dirty="0"/>
              <a:t>git </a:t>
            </a:r>
            <a:r>
              <a:rPr lang="en-AU" sz="1400" dirty="0" err="1"/>
              <a:t>init</a:t>
            </a:r>
            <a:endParaRPr lang="en-AU" sz="1400" dirty="0"/>
          </a:p>
          <a:p>
            <a:r>
              <a:rPr lang="en-AU" sz="1400" dirty="0"/>
              <a:t>git add README.md</a:t>
            </a:r>
          </a:p>
          <a:p>
            <a:r>
              <a:rPr lang="en-AU" sz="1400" dirty="0"/>
              <a:t>git commit -m "first commit"</a:t>
            </a:r>
          </a:p>
          <a:p>
            <a:r>
              <a:rPr lang="en-AU" sz="1400" dirty="0"/>
              <a:t>git remote add origin </a:t>
            </a:r>
            <a:r>
              <a:rPr lang="en-AU" sz="1400" dirty="0">
                <a:hlinkClick r:id="rId5"/>
              </a:rPr>
              <a:t>https://github.com/</a:t>
            </a:r>
            <a:r>
              <a:rPr lang="en-AU" sz="1400" dirty="0"/>
              <a:t>         /first-demo.git</a:t>
            </a:r>
          </a:p>
          <a:p>
            <a:r>
              <a:rPr lang="en-AU" sz="1400" dirty="0"/>
              <a:t>git push -u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36358002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56</a:t>
            </a:fld>
            <a:endParaRPr lang="en-AU" noProof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196C0E3-E9C7-41B3-9778-FC06177C685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213691" y="1531938"/>
            <a:ext cx="3622493" cy="4376737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BC49830-71A3-4703-AF1E-F5AA986F8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231" y="1532415"/>
            <a:ext cx="5352598" cy="31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1F82B7-2593-4A37-9DC2-54AD6788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31" y="2346791"/>
            <a:ext cx="5352598" cy="3562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2C4F41-B31C-42C1-B8FB-5342248D132C}"/>
              </a:ext>
            </a:extLst>
          </p:cNvPr>
          <p:cNvSpPr/>
          <p:nvPr/>
        </p:nvSpPr>
        <p:spPr>
          <a:xfrm>
            <a:off x="2960765" y="1517827"/>
            <a:ext cx="714590" cy="195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79661-7348-4708-826B-661EA6EED279}"/>
              </a:ext>
            </a:extLst>
          </p:cNvPr>
          <p:cNvSpPr/>
          <p:nvPr/>
        </p:nvSpPr>
        <p:spPr>
          <a:xfrm>
            <a:off x="4249507" y="3222594"/>
            <a:ext cx="1570322" cy="284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8F2E02-9829-4C7A-8A69-EBB3638FC615}"/>
              </a:ext>
            </a:extLst>
          </p:cNvPr>
          <p:cNvSpPr/>
          <p:nvPr/>
        </p:nvSpPr>
        <p:spPr>
          <a:xfrm>
            <a:off x="7293589" y="1921923"/>
            <a:ext cx="1823778" cy="235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47EA79-51B4-4D4E-8915-8F9E79C24436}"/>
              </a:ext>
            </a:extLst>
          </p:cNvPr>
          <p:cNvSpPr/>
          <p:nvPr/>
        </p:nvSpPr>
        <p:spPr>
          <a:xfrm>
            <a:off x="9656528" y="5607326"/>
            <a:ext cx="712590" cy="301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9582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57</a:t>
            </a:fld>
            <a:endParaRPr lang="en-AU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D24CD8-4B32-4FF1-A9A8-5B060BC98AA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53275" y="2848769"/>
            <a:ext cx="3743325" cy="17430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9B406-F420-4F36-BB3A-AE256011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913" y="1922028"/>
            <a:ext cx="5400675" cy="35965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965AEA-610F-4B20-B2A7-EE7135A26AEE}"/>
              </a:ext>
            </a:extLst>
          </p:cNvPr>
          <p:cNvSpPr/>
          <p:nvPr/>
        </p:nvSpPr>
        <p:spPr>
          <a:xfrm>
            <a:off x="4054198" y="4785065"/>
            <a:ext cx="1662390" cy="221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39CFC-5726-48CB-8F21-C69F7F42BE1B}"/>
              </a:ext>
            </a:extLst>
          </p:cNvPr>
          <p:cNvSpPr/>
          <p:nvPr/>
        </p:nvSpPr>
        <p:spPr>
          <a:xfrm>
            <a:off x="10435639" y="3223704"/>
            <a:ext cx="350730" cy="282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Push to Remote Repository (Android Studio)</a:t>
            </a:r>
            <a:endParaRPr lang="en-AU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58</a:t>
            </a:fld>
            <a:endParaRPr lang="en-AU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9AE826-2A6A-4957-BEEA-A949DBF02B0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600" y="1670159"/>
            <a:ext cx="5400675" cy="410029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841F45-25AF-4EFE-A91B-FC92F9A46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1238" y="2977356"/>
            <a:ext cx="4010025" cy="148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D0D76-F66C-4D30-BC8F-54E4C857D7FF}"/>
              </a:ext>
            </a:extLst>
          </p:cNvPr>
          <p:cNvSpPr/>
          <p:nvPr/>
        </p:nvSpPr>
        <p:spPr>
          <a:xfrm>
            <a:off x="3281841" y="4057095"/>
            <a:ext cx="872909" cy="3284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99440-4D9F-402B-A519-ED93C1E1E319}"/>
              </a:ext>
            </a:extLst>
          </p:cNvPr>
          <p:cNvSpPr/>
          <p:nvPr/>
        </p:nvSpPr>
        <p:spPr>
          <a:xfrm>
            <a:off x="10087150" y="5023605"/>
            <a:ext cx="1637615" cy="249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3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5952-9A25-4CE1-8594-098D45C0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Tutorial</a:t>
            </a:r>
            <a:endParaRPr lang="en-AU" b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806AC-E521-45B5-BD26-8BCFB3ED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5" y="2002524"/>
            <a:ext cx="7824467" cy="3528264"/>
          </a:xfrm>
        </p:spPr>
        <p:txBody>
          <a:bodyPr/>
          <a:lstStyle/>
          <a:p>
            <a:r>
              <a:rPr lang="en-AU" b="1" i="1" dirty="0"/>
              <a:t>Git</a:t>
            </a:r>
            <a:r>
              <a:rPr lang="en-AU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3"/>
              </a:rPr>
              <a:t>https://git-scm.com/docs/gittutorial</a:t>
            </a:r>
            <a:endParaRPr lang="en-AU" dirty="0"/>
          </a:p>
          <a:p>
            <a:endParaRPr lang="en-AU" b="1" i="1" dirty="0"/>
          </a:p>
          <a:p>
            <a:r>
              <a:rPr lang="en-AU" b="1" i="1" dirty="0"/>
              <a:t>Bitbucket: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4"/>
              </a:rPr>
              <a:t>https://www.atlassian.com/git/tutorials/setting-up-a-repository</a:t>
            </a:r>
            <a:endParaRPr lang="en-AU" dirty="0"/>
          </a:p>
          <a:p>
            <a:endParaRPr lang="en-AU" b="1" i="1" dirty="0"/>
          </a:p>
          <a:p>
            <a:r>
              <a:rPr lang="en-AU" b="1" i="1" dirty="0" err="1"/>
              <a:t>Github</a:t>
            </a:r>
            <a:r>
              <a:rPr lang="en-AU" b="1" i="1" dirty="0"/>
              <a:t>:</a:t>
            </a:r>
          </a:p>
          <a:p>
            <a:pPr marL="342900" indent="-342900">
              <a:buFontTx/>
              <a:buChar char="-"/>
            </a:pPr>
            <a:r>
              <a:rPr lang="en-AU" dirty="0">
                <a:hlinkClick r:id="rId5"/>
              </a:rPr>
              <a:t>https://try.github.io/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3E86-60DB-4589-B0DF-273A891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9842872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42FEFD-5831-48EA-9789-F0E15ECE42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1860"/>
            <a:ext cx="5400000" cy="26638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 mobile operating system developed by </a:t>
            </a:r>
            <a:r>
              <a:rPr lang="en-AU" b="1" dirty="0"/>
              <a:t>Google</a:t>
            </a:r>
            <a:r>
              <a:rPr lang="en-AU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Based on a modified version of the </a:t>
            </a:r>
            <a:r>
              <a:rPr lang="en-AU" b="1" dirty="0"/>
              <a:t>Linux kernel</a:t>
            </a:r>
            <a:r>
              <a:rPr lang="en-AU" dirty="0"/>
              <a:t>;</a:t>
            </a:r>
            <a:endParaRPr lang="en-AU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Currently version Android </a:t>
            </a:r>
            <a:r>
              <a:rPr lang="en-US" altLang="zh-CN" dirty="0"/>
              <a:t>10</a:t>
            </a:r>
            <a:r>
              <a:rPr lang="en-AU" dirty="0"/>
              <a:t> (API level 2</a:t>
            </a:r>
            <a:r>
              <a:rPr lang="en-US" altLang="zh-CN" dirty="0"/>
              <a:t>9</a:t>
            </a:r>
            <a:r>
              <a:rPr lang="en-AU" dirty="0"/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Preview</a:t>
            </a:r>
            <a:r>
              <a:rPr lang="en-AU" dirty="0"/>
              <a:t> version Android 1</a:t>
            </a:r>
            <a:r>
              <a:rPr lang="en-US" altLang="zh-CN" dirty="0"/>
              <a:t>1</a:t>
            </a:r>
            <a:r>
              <a:rPr lang="en-AU" dirty="0"/>
              <a:t> (API level </a:t>
            </a:r>
            <a:r>
              <a:rPr lang="en-US" altLang="zh-CN" dirty="0"/>
              <a:t>30</a:t>
            </a:r>
            <a:r>
              <a:rPr lang="en-AU" dirty="0"/>
              <a:t>).</a:t>
            </a:r>
          </a:p>
          <a:p>
            <a:endParaRPr lang="en-AU" dirty="0"/>
          </a:p>
        </p:txBody>
      </p:sp>
      <p:pic>
        <p:nvPicPr>
          <p:cNvPr id="1032" name="Picture 8" descr="Image result for android">
            <a:extLst>
              <a:ext uri="{FF2B5EF4-FFF2-40B4-BE49-F238E27FC236}">
                <a16:creationId xmlns:a16="http://schemas.microsoft.com/office/drawing/2014/main" id="{96F41921-F6CF-4FC6-BF14-B9C7131C19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388361"/>
            <a:ext cx="5068234" cy="28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32470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FB22-98A7-4F3C-A570-7B79A9A2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P</a:t>
            </a:r>
            <a:r>
              <a:rPr lang="en-US" altLang="zh-CN" dirty="0" err="1"/>
              <a:t>latforms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BFA93-01F9-46CF-86E0-1030634D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AE2D102-5FF3-4D64-B529-2707862A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30" y="1757757"/>
            <a:ext cx="2292566" cy="305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D779D-DC6B-4615-BBC4-40E2AD27084B}"/>
              </a:ext>
            </a:extLst>
          </p:cNvPr>
          <p:cNvSpPr txBox="1"/>
          <p:nvPr/>
        </p:nvSpPr>
        <p:spPr>
          <a:xfrm>
            <a:off x="1074317" y="492567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Phone</a:t>
            </a:r>
          </a:p>
        </p:txBody>
      </p:sp>
      <p:pic>
        <p:nvPicPr>
          <p:cNvPr id="2054" name="Picture 6" descr="https://www.android.com/static/2016/img/home/os-section/fossil-wear_1x.png">
            <a:extLst>
              <a:ext uri="{FF2B5EF4-FFF2-40B4-BE49-F238E27FC236}">
                <a16:creationId xmlns:a16="http://schemas.microsoft.com/office/drawing/2014/main" id="{1C68DA22-F9E9-4742-A37E-3EC77A34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24" y="2276357"/>
            <a:ext cx="1603633" cy="21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1787F-2A8A-416E-A2AB-4CC63437433C}"/>
              </a:ext>
            </a:extLst>
          </p:cNvPr>
          <p:cNvSpPr txBox="1"/>
          <p:nvPr/>
        </p:nvSpPr>
        <p:spPr>
          <a:xfrm>
            <a:off x="3302492" y="4925678"/>
            <a:ext cx="862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Watch</a:t>
            </a: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7A81EC7E-E077-4E20-8B65-BC910E552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25" y="1943448"/>
            <a:ext cx="2822258" cy="28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D34528-4302-4013-AFA3-0DE9C28B8C7A}"/>
              </a:ext>
            </a:extLst>
          </p:cNvPr>
          <p:cNvSpPr txBox="1"/>
          <p:nvPr/>
        </p:nvSpPr>
        <p:spPr>
          <a:xfrm>
            <a:off x="6067271" y="4925678"/>
            <a:ext cx="83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Tablet</a:t>
            </a:r>
          </a:p>
        </p:txBody>
      </p:sp>
      <p:pic>
        <p:nvPicPr>
          <p:cNvPr id="2062" name="Picture 14" descr="Image result for android tv">
            <a:extLst>
              <a:ext uri="{FF2B5EF4-FFF2-40B4-BE49-F238E27FC236}">
                <a16:creationId xmlns:a16="http://schemas.microsoft.com/office/drawing/2014/main" id="{0D32AA0E-C7EA-44FF-8850-D74BA9ED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90" y="2320131"/>
            <a:ext cx="3135838" cy="19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9AB65E-A404-4176-8658-952F9965AE61}"/>
              </a:ext>
            </a:extLst>
          </p:cNvPr>
          <p:cNvSpPr txBox="1"/>
          <p:nvPr/>
        </p:nvSpPr>
        <p:spPr>
          <a:xfrm>
            <a:off x="9667215" y="4925678"/>
            <a:ext cx="463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TV</a:t>
            </a:r>
          </a:p>
        </p:txBody>
      </p:sp>
    </p:spTree>
    <p:extLst>
      <p:ext uri="{BB962C8B-B14F-4D97-AF65-F5344CB8AC3E}">
        <p14:creationId xmlns:p14="http://schemas.microsoft.com/office/powerpoint/2010/main" val="19696542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D120A-1735-402E-9D1B-4915B3DE49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50160"/>
            <a:ext cx="5400000" cy="21414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Android apps can be written </a:t>
            </a:r>
            <a:r>
              <a:rPr lang="en-AU" i="1" dirty="0"/>
              <a:t>using</a:t>
            </a:r>
            <a:r>
              <a:rPr lang="en-AU" b="1" i="1" dirty="0"/>
              <a:t> Kotlin, Java,</a:t>
            </a:r>
            <a:r>
              <a:rPr lang="zh-CN" altLang="en-US" b="1" i="1" dirty="0"/>
              <a:t> </a:t>
            </a:r>
            <a:r>
              <a:rPr lang="en-AU" b="1" i="1" dirty="0"/>
              <a:t>C++</a:t>
            </a:r>
            <a:r>
              <a:rPr lang="zh-CN" altLang="en-US" b="1" i="1" dirty="0"/>
              <a:t> </a:t>
            </a:r>
            <a:r>
              <a:rPr lang="en-US" altLang="zh-CN" b="1" i="1" dirty="0"/>
              <a:t>and</a:t>
            </a:r>
            <a:r>
              <a:rPr lang="zh-CN" altLang="en-US" b="1" i="1" dirty="0"/>
              <a:t> </a:t>
            </a:r>
            <a:r>
              <a:rPr lang="en-US" altLang="zh-CN" b="1" i="1" dirty="0"/>
              <a:t>Dart</a:t>
            </a:r>
            <a:r>
              <a:rPr lang="zh-CN" altLang="en-US" b="1" i="1" dirty="0"/>
              <a:t> </a:t>
            </a:r>
            <a:r>
              <a:rPr lang="en-US" altLang="zh-CN" b="1" i="1" dirty="0"/>
              <a:t>(Flutter</a:t>
            </a:r>
            <a:r>
              <a:rPr lang="zh-CN" altLang="en-US" b="1" i="1" dirty="0"/>
              <a:t> </a:t>
            </a:r>
            <a:r>
              <a:rPr lang="en-US" altLang="zh-CN" b="1" i="1" dirty="0"/>
              <a:t>UI</a:t>
            </a:r>
            <a:r>
              <a:rPr lang="zh-CN" altLang="en-US" b="1" i="1" dirty="0"/>
              <a:t> </a:t>
            </a:r>
            <a:r>
              <a:rPr lang="en-US" altLang="zh-CN" b="1" i="1" dirty="0"/>
              <a:t>Framework)</a:t>
            </a:r>
            <a:r>
              <a:rPr lang="en-AU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This tutorial uses </a:t>
            </a:r>
            <a:r>
              <a:rPr lang="en-AU" b="1" i="1" dirty="0"/>
              <a:t>Java</a:t>
            </a:r>
            <a:r>
              <a:rPr lang="en-A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The Android SDK tools compile your code along with any data and resource files into an </a:t>
            </a:r>
            <a:r>
              <a:rPr lang="en-AU" b="1" dirty="0"/>
              <a:t>APK </a:t>
            </a:r>
            <a:r>
              <a:rPr lang="en-AU" i="1" dirty="0"/>
              <a:t>(Android package) </a:t>
            </a:r>
            <a:r>
              <a:rPr lang="en-AU" dirty="0"/>
              <a:t>with an </a:t>
            </a:r>
            <a:r>
              <a:rPr lang="en-AU" b="1" dirty="0"/>
              <a:t>.</a:t>
            </a:r>
            <a:r>
              <a:rPr lang="en-AU" b="1" dirty="0" err="1"/>
              <a:t>apk</a:t>
            </a:r>
            <a:r>
              <a:rPr lang="en-AU" dirty="0"/>
              <a:t> suffix.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9680AE5-560A-4795-96DA-0B3A76B4C1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194914"/>
            <a:ext cx="4575683" cy="30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65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9A6B-9429-4935-9D18-EC934FA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 – Android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AA33-D3E3-4267-BFF3-B76727AF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  <p:pic>
        <p:nvPicPr>
          <p:cNvPr id="22530" name="Picture 2" descr="Image result for android components">
            <a:extLst>
              <a:ext uri="{FF2B5EF4-FFF2-40B4-BE49-F238E27FC236}">
                <a16:creationId xmlns:a16="http://schemas.microsoft.com/office/drawing/2014/main" id="{C0631968-3B87-4F70-8F34-C720B1F3BE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3" y="1611838"/>
            <a:ext cx="7771134" cy="4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510C6-7F7E-4FDF-B865-5F8C9662C82A}"/>
              </a:ext>
            </a:extLst>
          </p:cNvPr>
          <p:cNvSpPr/>
          <p:nvPr/>
        </p:nvSpPr>
        <p:spPr>
          <a:xfrm>
            <a:off x="2210433" y="6008144"/>
            <a:ext cx="6261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https://developer.android.com/guide/components/fundamentals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43857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1D7EC9BD-7FC0-4EDC-8F95-1A3BD2367A8C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6F59E7D1-547F-4FF8-AB4A-D0BDAA4FB18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-PowerPoint-template-16x9.potx" id="{DB87EA42-3B26-4FF2-A488-40049B57AAE1}" vid="{8B9EB209-E24E-4AF5-B26D-4348E314D3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4947</TotalTime>
  <Words>1457</Words>
  <Application>Microsoft Macintosh PowerPoint</Application>
  <PresentationFormat>Widescreen</PresentationFormat>
  <Paragraphs>298</Paragraphs>
  <Slides>60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Self-introduction</vt:lpstr>
      <vt:lpstr>Tutorial Brief</vt:lpstr>
      <vt:lpstr>PowerPoint Presentation</vt:lpstr>
      <vt:lpstr>PowerPoint Presentation</vt:lpstr>
      <vt:lpstr>Introduction – Android </vt:lpstr>
      <vt:lpstr>Introduction – Android Platforms</vt:lpstr>
      <vt:lpstr>Introduction – Android Applications</vt:lpstr>
      <vt:lpstr>Introduction – Android Applications</vt:lpstr>
      <vt:lpstr>Introduction – Android Application Components</vt:lpstr>
      <vt:lpstr>Introduction – Android Application Components</vt:lpstr>
      <vt:lpstr>Introduction – Android Application Components</vt:lpstr>
      <vt:lpstr>Introduction – Android Application Components</vt:lpstr>
      <vt:lpstr>PowerPoint Presentation</vt:lpstr>
      <vt:lpstr>Android Studio</vt:lpstr>
      <vt:lpstr>PowerPoint Presentation</vt:lpstr>
      <vt:lpstr>First Example Demonstration</vt:lpstr>
      <vt:lpstr>First Example Demonstration</vt:lpstr>
      <vt:lpstr>First Example Demonstration</vt:lpstr>
      <vt:lpstr>First Example Demonstration  – Virtual Machine (VM)</vt:lpstr>
      <vt:lpstr>First Example Demonstration</vt:lpstr>
      <vt:lpstr>First Example Demonstration  – Android Phone</vt:lpstr>
      <vt:lpstr>Enable USB Debugging Mode on Android</vt:lpstr>
      <vt:lpstr>Record Screen from Android Studio</vt:lpstr>
      <vt:lpstr>PowerPoint Presentation</vt:lpstr>
      <vt:lpstr>Log in Android Studio</vt:lpstr>
      <vt:lpstr>PowerPoint Presentation</vt:lpstr>
      <vt:lpstr>Add a button at the First Activity</vt:lpstr>
      <vt:lpstr>Binding Event to the Button – Native Method</vt:lpstr>
      <vt:lpstr>PowerPoint Presentation</vt:lpstr>
      <vt:lpstr>Gradle </vt:lpstr>
      <vt:lpstr>Binding Event to the Button – Butter Knife</vt:lpstr>
      <vt:lpstr>Binding Event to the Button – Butter Knife</vt:lpstr>
      <vt:lpstr>PowerPoint Presentation</vt:lpstr>
      <vt:lpstr>Create the Second Activity</vt:lpstr>
      <vt:lpstr>Create the Second Activity  – Generated Scripts</vt:lpstr>
      <vt:lpstr>PowerPoint Presentation</vt:lpstr>
      <vt:lpstr>Explicit Intents</vt:lpstr>
      <vt:lpstr>Implicit Intents (reading material)</vt:lpstr>
      <vt:lpstr>Message from First Activity</vt:lpstr>
      <vt:lpstr>Collect Results from Called Activities</vt:lpstr>
      <vt:lpstr>Message from First Activity</vt:lpstr>
      <vt:lpstr>For Reading – Intent Filters</vt:lpstr>
      <vt:lpstr>PowerPoint Presentation</vt:lpstr>
      <vt:lpstr>Related Sources – Developer Guides</vt:lpstr>
      <vt:lpstr>Related Sources – Android Components</vt:lpstr>
      <vt:lpstr>Related Sources – Layouts (next tutorial) </vt:lpstr>
      <vt:lpstr>Related Sources – Life Cycle </vt:lpstr>
      <vt:lpstr>Related Sources – Launch Modes </vt:lpstr>
      <vt:lpstr>PowerPoint Presentation</vt:lpstr>
      <vt:lpstr>Git</vt:lpstr>
      <vt:lpstr>Git Installation</vt:lpstr>
      <vt:lpstr>SSH Keys</vt:lpstr>
      <vt:lpstr>Add SSH Keys to Github or Bitbucket</vt:lpstr>
      <vt:lpstr>Git Init – Github </vt:lpstr>
      <vt:lpstr>Git Push to Remote Repository (Android Studio)</vt:lpstr>
      <vt:lpstr>Git Push to Remote Repository (Android Studio)</vt:lpstr>
      <vt:lpstr>Git Push to Remote Repository (Android Studio)</vt:lpstr>
      <vt:lpstr>Git Tutorial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171</cp:revision>
  <dcterms:created xsi:type="dcterms:W3CDTF">2017-10-05T06:39:00Z</dcterms:created>
  <dcterms:modified xsi:type="dcterms:W3CDTF">2020-08-01T08:52:17Z</dcterms:modified>
</cp:coreProperties>
</file>